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slides/slide40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presentation.xml" ContentType="application/vnd.openxmlformats-officedocument.presentationml.presentation.main+xml"/>
  <Override PartName="/ppt/slides/slide39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32.xml" ContentType="application/vnd.openxmlformats-officedocument.presentationml.slide+xml"/>
  <Override PartName="/ppt/slides/slide23.xml" ContentType="application/vnd.openxmlformats-officedocument.presentationml.slide+xml"/>
  <Override PartName="/ppt/slides/slide33.xml" ContentType="application/vnd.openxmlformats-officedocument.presentationml.slide+xml"/>
  <Override PartName="/ppt/slides/slide38.xml" ContentType="application/vnd.openxmlformats-officedocument.presentationml.slide+xml"/>
  <Override PartName="/ppt/slides/slide34.xml" ContentType="application/vnd.openxmlformats-officedocument.presentationml.slide+xml"/>
  <Override PartName="/ppt/slides/slide37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notesSlides/notesSlide24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notesSlides/notesSlide15.xml" ContentType="application/vnd.openxmlformats-officedocument.presentationml.notesSlide+xml"/>
  <Override PartName="/ppt/slideLayouts/slideLayout253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415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2.xml" ContentType="application/vnd.openxmlformats-officedocument.presentationml.slideLayou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41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7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1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9.xml" ContentType="application/vnd.openxmlformats-officedocument.theme+xml"/>
  <Override PartName="/ppt/theme/theme13.xml" ContentType="application/vnd.openxmlformats-officedocument.theme+xml"/>
  <Override PartName="/ppt/theme/theme10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6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960" r:id="rId1"/>
    <p:sldMasterId id="2147485267" r:id="rId2"/>
    <p:sldMasterId id="2147485299" r:id="rId3"/>
    <p:sldMasterId id="2147485331" r:id="rId4"/>
    <p:sldMasterId id="2147485363" r:id="rId5"/>
    <p:sldMasterId id="2147485395" r:id="rId6"/>
    <p:sldMasterId id="2147485427" r:id="rId7"/>
    <p:sldMasterId id="2147485459" r:id="rId8"/>
    <p:sldMasterId id="2147485491" r:id="rId9"/>
    <p:sldMasterId id="2147485523" r:id="rId10"/>
    <p:sldMasterId id="2147485555" r:id="rId11"/>
    <p:sldMasterId id="2147485587" r:id="rId12"/>
    <p:sldMasterId id="2147485619" r:id="rId13"/>
  </p:sldMasterIdLst>
  <p:notesMasterIdLst>
    <p:notesMasterId r:id="rId58"/>
  </p:notesMasterIdLst>
  <p:handoutMasterIdLst>
    <p:handoutMasterId r:id="rId59"/>
  </p:handoutMasterIdLst>
  <p:sldIdLst>
    <p:sldId id="303" r:id="rId14"/>
    <p:sldId id="402" r:id="rId15"/>
    <p:sldId id="403" r:id="rId16"/>
    <p:sldId id="478" r:id="rId17"/>
    <p:sldId id="480" r:id="rId18"/>
    <p:sldId id="481" r:id="rId19"/>
    <p:sldId id="479" r:id="rId20"/>
    <p:sldId id="409" r:id="rId21"/>
    <p:sldId id="486" r:id="rId22"/>
    <p:sldId id="487" r:id="rId23"/>
    <p:sldId id="488" r:id="rId24"/>
    <p:sldId id="501" r:id="rId25"/>
    <p:sldId id="502" r:id="rId26"/>
    <p:sldId id="489" r:id="rId27"/>
    <p:sldId id="503" r:id="rId28"/>
    <p:sldId id="504" r:id="rId29"/>
    <p:sldId id="505" r:id="rId30"/>
    <p:sldId id="506" r:id="rId31"/>
    <p:sldId id="507" r:id="rId32"/>
    <p:sldId id="482" r:id="rId33"/>
    <p:sldId id="483" r:id="rId34"/>
    <p:sldId id="490" r:id="rId35"/>
    <p:sldId id="491" r:id="rId36"/>
    <p:sldId id="492" r:id="rId37"/>
    <p:sldId id="493" r:id="rId38"/>
    <p:sldId id="494" r:id="rId39"/>
    <p:sldId id="508" r:id="rId40"/>
    <p:sldId id="509" r:id="rId41"/>
    <p:sldId id="516" r:id="rId42"/>
    <p:sldId id="511" r:id="rId43"/>
    <p:sldId id="510" r:id="rId44"/>
    <p:sldId id="512" r:id="rId45"/>
    <p:sldId id="513" r:id="rId46"/>
    <p:sldId id="514" r:id="rId47"/>
    <p:sldId id="515" r:id="rId48"/>
    <p:sldId id="497" r:id="rId49"/>
    <p:sldId id="498" r:id="rId50"/>
    <p:sldId id="484" r:id="rId51"/>
    <p:sldId id="485" r:id="rId52"/>
    <p:sldId id="495" r:id="rId53"/>
    <p:sldId id="496" r:id="rId54"/>
    <p:sldId id="499" r:id="rId55"/>
    <p:sldId id="477" r:id="rId56"/>
    <p:sldId id="500" r:id="rId57"/>
  </p:sldIdLst>
  <p:sldSz cx="9144000" cy="5143500" type="screen16x9"/>
  <p:notesSz cx="6805613" cy="9944100"/>
  <p:embeddedFontLst>
    <p:embeddedFont>
      <p:font typeface="3ds" panose="02000503020000020004" charset="0"/>
      <p:regular r:id="rId60"/>
      <p:bold r:id="rId61"/>
      <p:italic r:id="rId62"/>
      <p:boldItalic r:id="rId63"/>
    </p:embeddedFont>
    <p:embeddedFont>
      <p:font typeface="Arial Black" panose="020B0A04020102020204" pitchFamily="34" charset="0"/>
      <p:bold r:id="rId64"/>
    </p:embeddedFont>
    <p:embeddedFont>
      <p:font typeface="3ds SemiBold" panose="02000503020000020004" pitchFamily="50" charset="0"/>
      <p:regular r:id="rId65"/>
      <p:bold r:id="rId66"/>
      <p:italic r:id="rId67"/>
      <p:boldItalic r:id="rId68"/>
    </p:embeddedFont>
    <p:embeddedFont>
      <p:font typeface="Arial Narrow" panose="020B0606020202030204" pitchFamily="34" charset="0"/>
      <p:regular r:id="rId69"/>
      <p:bold r:id="rId70"/>
      <p:italic r:id="rId71"/>
      <p:boldItalic r:id="rId72"/>
    </p:embeddedFont>
    <p:embeddedFont>
      <p:font typeface="3ds Condensed" panose="02000503020000020004" pitchFamily="50" charset="0"/>
      <p:regular r:id="rId73"/>
      <p:bold r:id="rId74"/>
    </p:embeddedFont>
  </p:embeddedFontLst>
  <p:defaultTextStyle>
    <a:defPPr>
      <a:defRPr lang="en-US"/>
    </a:defPPr>
    <a:lvl1pPr marL="0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576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9152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8728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8303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7879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668D3622-C07D-514F-BD00-3B6844CC333C}">
          <p14:sldIdLst>
            <p14:sldId id="303"/>
          </p14:sldIdLst>
        </p14:section>
        <p14:section name="TABLE OF CONTENTS" id="{DC5876EC-41C8-F144-B48D-B79C2EBCF614}">
          <p14:sldIdLst>
            <p14:sldId id="402"/>
          </p14:sldIdLst>
        </p14:section>
        <p14:section name="CHAPTER" id="{F52805E9-2BDA-8940-9E2F-6904B20F32F0}">
          <p14:sldIdLst>
            <p14:sldId id="403"/>
          </p14:sldIdLst>
        </p14:section>
        <p14:section name="TEXT ONLY" id="{003E62C8-F3E2-1540-B6A6-5DF5395B0CA1}">
          <p14:sldIdLst>
            <p14:sldId id="478"/>
            <p14:sldId id="480"/>
            <p14:sldId id="481"/>
          </p14:sldIdLst>
        </p14:section>
        <p14:section name="TEXT + BOXES" id="{9BD9402A-3B3A-C147-B1D7-37F7A4CF1619}">
          <p14:sldIdLst>
            <p14:sldId id="479"/>
          </p14:sldIdLst>
        </p14:section>
        <p14:section name="TEXT + IMAGE" id="{C6E98B29-905E-2445-A18D-F66AF1F243E5}">
          <p14:sldIdLst>
            <p14:sldId id="409"/>
            <p14:sldId id="486"/>
            <p14:sldId id="487"/>
            <p14:sldId id="488"/>
            <p14:sldId id="501"/>
            <p14:sldId id="502"/>
            <p14:sldId id="489"/>
            <p14:sldId id="503"/>
            <p14:sldId id="504"/>
            <p14:sldId id="505"/>
            <p14:sldId id="506"/>
            <p14:sldId id="507"/>
            <p14:sldId id="482"/>
            <p14:sldId id="483"/>
            <p14:sldId id="490"/>
            <p14:sldId id="491"/>
            <p14:sldId id="492"/>
            <p14:sldId id="493"/>
            <p14:sldId id="494"/>
            <p14:sldId id="508"/>
            <p14:sldId id="509"/>
            <p14:sldId id="516"/>
            <p14:sldId id="511"/>
            <p14:sldId id="510"/>
            <p14:sldId id="512"/>
            <p14:sldId id="513"/>
            <p14:sldId id="514"/>
            <p14:sldId id="515"/>
            <p14:sldId id="497"/>
            <p14:sldId id="498"/>
            <p14:sldId id="484"/>
            <p14:sldId id="485"/>
            <p14:sldId id="495"/>
            <p14:sldId id="496"/>
            <p14:sldId id="499"/>
          </p14:sldIdLst>
        </p14:section>
        <p14:section name="TEXT +GRAPH" id="{158CEC5E-A994-2C49-9475-4F835758A465}">
          <p14:sldIdLst/>
        </p14:section>
        <p14:section name="TIMELINE" id="{0435AEC8-9087-F049-AA16-F6BCE77F3F7A}">
          <p14:sldIdLst/>
        </p14:section>
        <p14:section name="KEY NUMBERS" id="{6D050DC4-DE27-483E-B94B-EBAD8F79F139}">
          <p14:sldIdLst/>
        </p14:section>
        <p14:section name="TABLES" id="{CC83504A-506A-4943-8799-9025859BB669}">
          <p14:sldIdLst/>
        </p14:section>
        <p14:section name="ORGANIZATION CHART" id="{DF401A8A-BB9E-4FEE-81FF-C362A13BC8AD}">
          <p14:sldIdLst/>
        </p14:section>
        <p14:section name="MAPS" id="{452A6465-8C07-440E-B8BC-1B7A7236BD2E}">
          <p14:sldIdLst/>
        </p14:section>
        <p14:section name="SMARTART" id="{79E71B50-B055-4732-BE53-02C39138BD8F}">
          <p14:sldIdLst/>
        </p14:section>
        <p14:section name="ICONS" id="{DC239C54-4768-4AD4-A1E3-DCB605CC29EE}">
          <p14:sldIdLst/>
        </p14:section>
        <p14:section name="Back Cover" id="{62D9C9C7-B854-4BF1-8057-E287FADA77E3}">
          <p14:sldIdLst>
            <p14:sldId id="477"/>
            <p14:sldId id="5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913" userDrawn="1">
          <p15:clr>
            <a:srgbClr val="F26B43"/>
          </p15:clr>
        </p15:guide>
        <p15:guide id="2" pos="158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orient="horz" pos="214" userDrawn="1">
          <p15:clr>
            <a:srgbClr val="F26B43"/>
          </p15:clr>
        </p15:guide>
        <p15:guide id="5" pos="2880" userDrawn="1">
          <p15:clr>
            <a:srgbClr val="F26B43"/>
          </p15:clr>
        </p15:guide>
        <p15:guide id="6" orient="horz" pos="1620" userDrawn="1">
          <p15:clr>
            <a:srgbClr val="F26B43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5486"/>
    <a:srgbClr val="0F5486"/>
    <a:srgbClr val="005386"/>
    <a:srgbClr val="E6E6E6"/>
    <a:srgbClr val="97999B"/>
    <a:srgbClr val="FFCD00"/>
    <a:srgbClr val="26377E"/>
    <a:srgbClr val="F07F2C"/>
    <a:srgbClr val="F36C1E"/>
    <a:srgbClr val="0018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35" autoAdjust="0"/>
    <p:restoredTop sz="96374" autoAdjust="0"/>
  </p:normalViewPr>
  <p:slideViewPr>
    <p:cSldViewPr snapToGrid="0">
      <p:cViewPr varScale="1">
        <p:scale>
          <a:sx n="139" d="100"/>
          <a:sy n="139" d="100"/>
        </p:scale>
        <p:origin x="102" y="174"/>
      </p:cViewPr>
      <p:guideLst>
        <p:guide orient="horz" pos="2913"/>
        <p:guide pos="158"/>
        <p:guide pos="5602"/>
        <p:guide orient="horz" pos="214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5" d="100"/>
        <a:sy n="45" d="100"/>
      </p:scale>
      <p:origin x="0" y="-9930"/>
    </p:cViewPr>
  </p:sorterViewPr>
  <p:notesViewPr>
    <p:cSldViewPr snapToGrid="0">
      <p:cViewPr varScale="1">
        <p:scale>
          <a:sx n="77" d="100"/>
          <a:sy n="77" d="100"/>
        </p:scale>
        <p:origin x="309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3.xml"/><Relationship Id="rId21" Type="http://schemas.openxmlformats.org/officeDocument/2006/relationships/slide" Target="slides/slide8.xml"/><Relationship Id="rId42" Type="http://schemas.openxmlformats.org/officeDocument/2006/relationships/slide" Target="slides/slide29.xml"/><Relationship Id="rId47" Type="http://schemas.openxmlformats.org/officeDocument/2006/relationships/slide" Target="slides/slide34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16" Type="http://schemas.openxmlformats.org/officeDocument/2006/relationships/slide" Target="slides/slide3.xml"/><Relationship Id="rId11" Type="http://schemas.openxmlformats.org/officeDocument/2006/relationships/slideMaster" Target="slideMasters/slideMaster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53" Type="http://schemas.openxmlformats.org/officeDocument/2006/relationships/slide" Target="slides/slide40.xml"/><Relationship Id="rId58" Type="http://schemas.openxmlformats.org/officeDocument/2006/relationships/notesMaster" Target="notesMasters/notesMaster1.xml"/><Relationship Id="rId74" Type="http://schemas.openxmlformats.org/officeDocument/2006/relationships/font" Target="fonts/font15.fntdata"/><Relationship Id="rId79" Type="http://schemas.openxmlformats.org/officeDocument/2006/relationships/customXml" Target="../customXml/item1.xml"/><Relationship Id="rId5" Type="http://schemas.openxmlformats.org/officeDocument/2006/relationships/slideMaster" Target="slideMasters/slideMaster5.xml"/><Relationship Id="rId61" Type="http://schemas.openxmlformats.org/officeDocument/2006/relationships/font" Target="fonts/font2.fntdata"/><Relationship Id="rId19" Type="http://schemas.openxmlformats.org/officeDocument/2006/relationships/slide" Target="slides/slide6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slide" Target="slides/slide30.xml"/><Relationship Id="rId48" Type="http://schemas.openxmlformats.org/officeDocument/2006/relationships/slide" Target="slides/slide35.xml"/><Relationship Id="rId56" Type="http://schemas.openxmlformats.org/officeDocument/2006/relationships/slide" Target="slides/slide43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77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8.xml"/><Relationship Id="rId72" Type="http://schemas.openxmlformats.org/officeDocument/2006/relationships/font" Target="fonts/font13.fntdata"/><Relationship Id="rId80" Type="http://schemas.openxmlformats.org/officeDocument/2006/relationships/customXml" Target="../customXml/item2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slide" Target="slides/slide33.xml"/><Relationship Id="rId59" Type="http://schemas.openxmlformats.org/officeDocument/2006/relationships/handoutMaster" Target="handoutMasters/handoutMaster1.xml"/><Relationship Id="rId67" Type="http://schemas.openxmlformats.org/officeDocument/2006/relationships/font" Target="fonts/font8.fntdata"/><Relationship Id="rId20" Type="http://schemas.openxmlformats.org/officeDocument/2006/relationships/slide" Target="slides/slide7.xml"/><Relationship Id="rId41" Type="http://schemas.openxmlformats.org/officeDocument/2006/relationships/slide" Target="slides/slide28.xml"/><Relationship Id="rId54" Type="http://schemas.openxmlformats.org/officeDocument/2006/relationships/slide" Target="slides/slide41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49" Type="http://schemas.openxmlformats.org/officeDocument/2006/relationships/slide" Target="slides/slide36.xml"/><Relationship Id="rId57" Type="http://schemas.openxmlformats.org/officeDocument/2006/relationships/slide" Target="slides/slide44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8.xml"/><Relationship Id="rId44" Type="http://schemas.openxmlformats.org/officeDocument/2006/relationships/slide" Target="slides/slide31.xml"/><Relationship Id="rId52" Type="http://schemas.openxmlformats.org/officeDocument/2006/relationships/slide" Target="slides/slide39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font" Target="fonts/font14.fntdata"/><Relationship Id="rId78" Type="http://schemas.openxmlformats.org/officeDocument/2006/relationships/tableStyles" Target="tableStyles.xml"/><Relationship Id="rId81" Type="http://schemas.openxmlformats.org/officeDocument/2006/relationships/customXml" Target="../customXml/item3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39" Type="http://schemas.openxmlformats.org/officeDocument/2006/relationships/slide" Target="slides/slide26.xml"/><Relationship Id="rId34" Type="http://schemas.openxmlformats.org/officeDocument/2006/relationships/slide" Target="slides/slide21.xml"/><Relationship Id="rId50" Type="http://schemas.openxmlformats.org/officeDocument/2006/relationships/slide" Target="slides/slide37.xml"/><Relationship Id="rId55" Type="http://schemas.openxmlformats.org/officeDocument/2006/relationships/slide" Target="slides/slide42.xml"/><Relationship Id="rId76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71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16.xml"/><Relationship Id="rId24" Type="http://schemas.openxmlformats.org/officeDocument/2006/relationships/slide" Target="slides/slide11.xml"/><Relationship Id="rId40" Type="http://schemas.openxmlformats.org/officeDocument/2006/relationships/slide" Target="slides/slide27.xml"/><Relationship Id="rId45" Type="http://schemas.openxmlformats.org/officeDocument/2006/relationships/slide" Target="slides/slide32.xml"/><Relationship Id="rId66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/>
            </a:lvl1pPr>
          </a:lstStyle>
          <a:p>
            <a:fld id="{CD4DA60F-0BB5-4A3D-B6FA-FDF2FC2558E5}" type="datetimeFigureOut">
              <a:rPr lang="en-US" smtClean="0">
                <a:latin typeface="Arial Narrow" panose="020B0606020202030204" pitchFamily="34" charset="0"/>
              </a:rPr>
              <a:pPr/>
              <a:t>11/21/2022</a:t>
            </a:fld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/>
            </a:lvl1pPr>
          </a:lstStyle>
          <a:p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/>
            </a:lvl1pPr>
          </a:lstStyle>
          <a:p>
            <a:fld id="{44425933-59C9-4582-A8D9-570D66460C9E}" type="slidenum">
              <a:rPr lang="en-US" smtClean="0">
                <a:latin typeface="Arial Narrow" panose="020B0606020202030204" pitchFamily="34" charset="0"/>
              </a:rPr>
              <a:pPr/>
              <a:t>‹#›</a:t>
            </a:fld>
            <a:endParaRPr lang="en-US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7361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2.pn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png>
</file>

<file path=ppt/media/image24.svg>
</file>

<file path=ppt/media/image25.png>
</file>

<file path=ppt/media/image26.png>
</file>

<file path=ppt/media/image26.svg>
</file>

<file path=ppt/media/image27.png>
</file>

<file path=ppt/media/image28.png>
</file>

<file path=ppt/media/image28.svg>
</file>

<file path=ppt/media/image29.png>
</file>

<file path=ppt/media/image3.png>
</file>

<file path=ppt/media/image3.svg>
</file>

<file path=ppt/media/image30.png>
</file>

<file path=ppt/media/image30.svg>
</file>

<file path=ppt/media/image31.png>
</file>

<file path=ppt/media/image32.png>
</file>

<file path=ppt/media/image32.svg>
</file>

<file path=ppt/media/image33.png>
</file>

<file path=ppt/media/image34.png>
</file>

<file path=ppt/media/image34.svg>
</file>

<file path=ppt/media/image35.png>
</file>

<file path=ppt/media/image36.jpg>
</file>

<file path=ppt/media/image36.svg>
</file>

<file path=ppt/media/image37.png>
</file>

<file path=ppt/media/image38.png>
</file>

<file path=ppt/media/image38.svg>
</file>

<file path=ppt/media/image39.png>
</file>

<file path=ppt/media/image4.png>
</file>

<file path=ppt/media/image40.png>
</file>

<file path=ppt/media/image40.svg>
</file>

<file path=ppt/media/image41.png>
</file>

<file path=ppt/media/image42.png>
</file>

<file path=ppt/media/image42.svg>
</file>

<file path=ppt/media/image43.png>
</file>

<file path=ppt/media/image44.png>
</file>

<file path=ppt/media/image44.svg>
</file>

<file path=ppt/media/image45.png>
</file>

<file path=ppt/media/image46.png>
</file>

<file path=ppt/media/image46.svg>
</file>

<file path=ppt/media/image47.png>
</file>

<file path=ppt/media/image48.png>
</file>

<file path=ppt/media/image48.svg>
</file>

<file path=ppt/media/image49.png>
</file>

<file path=ppt/media/image5.png>
</file>

<file path=ppt/media/image50.png>
</file>

<file path=ppt/media/image50.svg>
</file>

<file path=ppt/media/image51.png>
</file>

<file path=ppt/media/image52.png>
</file>

<file path=ppt/media/image52.svg>
</file>

<file path=ppt/media/image53.png>
</file>

<file path=ppt/media/image54.png>
</file>

<file path=ppt/media/image54.svg>
</file>

<file path=ppt/media/image55.png>
</file>

<file path=ppt/media/image56.png>
</file>

<file path=ppt/media/image56.svg>
</file>

<file path=ppt/media/image57.png>
</file>

<file path=ppt/media/image58.png>
</file>

<file path=ppt/media/image58.svg>
</file>

<file path=ppt/media/image59.png>
</file>

<file path=ppt/media/image6.png>
</file>

<file path=ppt/media/image60.png>
</file>

<file path=ppt/media/image60.svg>
</file>

<file path=ppt/media/image61.png>
</file>

<file path=ppt/media/image62.pn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C2262F3B-5CC7-4D5E-B602-F5E0CB55D9B3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4538"/>
            <a:ext cx="6627813" cy="37290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64" tIns="47032" rIns="94064" bIns="4703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9"/>
            <a:ext cx="5444490" cy="4474845"/>
          </a:xfrm>
          <a:prstGeom prst="rect">
            <a:avLst/>
          </a:prstGeom>
        </p:spPr>
        <p:txBody>
          <a:bodyPr vert="horz" lIns="94064" tIns="47032" rIns="94064" bIns="4703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l">
              <a:defRPr sz="1200"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4064" tIns="47032" rIns="94064" bIns="47032" rtlCol="0" anchor="b"/>
          <a:lstStyle>
            <a:lvl1pPr algn="r">
              <a:defRPr sz="1200">
                <a:latin typeface="Arial Narrow" panose="020B0606020202030204" pitchFamily="34" charset="0"/>
              </a:defRPr>
            </a:lvl1pPr>
          </a:lstStyle>
          <a:p>
            <a:fld id="{830233AA-EDD9-4D1C-B66A-95A21E602A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9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1pPr>
    <a:lvl2pPr marL="439576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2pPr>
    <a:lvl3pPr marL="879152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3pPr>
    <a:lvl4pPr marL="1318728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4pPr>
    <a:lvl5pPr marL="1758303" algn="l" defTabSz="879152" rtl="0" eaLnBrk="1" latinLnBrk="0" hangingPunct="1">
      <a:defRPr sz="1200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5pPr>
    <a:lvl6pPr marL="2197879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37455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077031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16607" algn="l" defTabSz="8791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8072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384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0791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0816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7811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8652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52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4499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2865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7773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984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3137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0364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4778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7978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5412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2496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261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017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6378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348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280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6273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5520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9093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9245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1502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009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703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477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565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99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4263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233AA-EDD9-4D1C-B66A-95A21E602A8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57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24.svg"/><Relationship Id="rId4" Type="http://schemas.openxmlformats.org/officeDocument/2006/relationships/image" Target="../media/image16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24.svg"/><Relationship Id="rId4" Type="http://schemas.openxmlformats.org/officeDocument/2006/relationships/image" Target="../media/image16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26.sv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26.sv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24.svg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8.svg"/><Relationship Id="rId4" Type="http://schemas.openxmlformats.org/officeDocument/2006/relationships/image" Target="../media/image18.png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8.svg"/><Relationship Id="rId4" Type="http://schemas.openxmlformats.org/officeDocument/2006/relationships/image" Target="../media/image18.png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0.sv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0.sv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4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8.svg"/><Relationship Id="rId4" Type="http://schemas.openxmlformats.org/officeDocument/2006/relationships/image" Target="../media/image18.png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28.svg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2.svg"/><Relationship Id="rId4" Type="http://schemas.openxmlformats.org/officeDocument/2006/relationships/image" Target="../media/image20.png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2.svg"/><Relationship Id="rId4" Type="http://schemas.openxmlformats.org/officeDocument/2006/relationships/image" Target="../media/image20.png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4.svg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4.svg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7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2.svg"/><Relationship Id="rId4" Type="http://schemas.openxmlformats.org/officeDocument/2006/relationships/image" Target="../media/image20.png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2.svg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6.svg"/><Relationship Id="rId4" Type="http://schemas.openxmlformats.org/officeDocument/2006/relationships/image" Target="../media/image2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6.svg"/><Relationship Id="rId4" Type="http://schemas.openxmlformats.org/officeDocument/2006/relationships/image" Target="../media/image22.png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38.svg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38.svg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0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36.svg"/><Relationship Id="rId4" Type="http://schemas.openxmlformats.org/officeDocument/2006/relationships/image" Target="../media/image22.png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4.png"/><Relationship Id="rId4" Type="http://schemas.openxmlformats.org/officeDocument/2006/relationships/image" Target="../media/image36.svg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0.svg"/><Relationship Id="rId4" Type="http://schemas.openxmlformats.org/officeDocument/2006/relationships/image" Target="../media/image24.png"/></Relationships>
</file>

<file path=ppt/slideLayouts/_rels/slideLayout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0.svg"/><Relationship Id="rId4" Type="http://schemas.openxmlformats.org/officeDocument/2006/relationships/image" Target="../media/image24.png"/></Relationships>
</file>

<file path=ppt/slideLayouts/_rels/slideLayout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42.svg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Layouts/_rels/slideLayout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42.svg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4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0.svg"/><Relationship Id="rId4" Type="http://schemas.openxmlformats.org/officeDocument/2006/relationships/image" Target="../media/image24.png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4.png"/><Relationship Id="rId4" Type="http://schemas.openxmlformats.org/officeDocument/2006/relationships/image" Target="../media/image40.svg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4.svg"/><Relationship Id="rId4" Type="http://schemas.openxmlformats.org/officeDocument/2006/relationships/image" Target="../media/image26.png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4.svg"/><Relationship Id="rId4" Type="http://schemas.openxmlformats.org/officeDocument/2006/relationships/image" Target="../media/image26.png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46.svg"/><Relationship Id="rId5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Layouts/_rels/slideLayout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46.svg"/><Relationship Id="rId5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Layouts/_rels/slideLayout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7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4.svg"/><Relationship Id="rId4" Type="http://schemas.openxmlformats.org/officeDocument/2006/relationships/image" Target="../media/image26.png"/></Relationships>
</file>

<file path=ppt/slideLayouts/_rels/slideLayout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4.png"/><Relationship Id="rId4" Type="http://schemas.openxmlformats.org/officeDocument/2006/relationships/image" Target="../media/image44.svg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8.svg"/><Relationship Id="rId4" Type="http://schemas.openxmlformats.org/officeDocument/2006/relationships/image" Target="../media/image28.png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8.svg"/><Relationship Id="rId4" Type="http://schemas.openxmlformats.org/officeDocument/2006/relationships/image" Target="../media/image28.png"/></Relationships>
</file>

<file path=ppt/slideLayouts/_rels/slideLayout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0.svg"/><Relationship Id="rId5" Type="http://schemas.openxmlformats.org/officeDocument/2006/relationships/image" Target="../media/image29.png"/><Relationship Id="rId4" Type="http://schemas.openxmlformats.org/officeDocument/2006/relationships/image" Target="../media/image7.png"/></Relationships>
</file>

<file path=ppt/slideLayouts/_rels/slideLayout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0.svg"/><Relationship Id="rId5" Type="http://schemas.openxmlformats.org/officeDocument/2006/relationships/image" Target="../media/image29.png"/><Relationship Id="rId4" Type="http://schemas.openxmlformats.org/officeDocument/2006/relationships/image" Target="../media/image7.png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0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8.svg"/><Relationship Id="rId4" Type="http://schemas.openxmlformats.org/officeDocument/2006/relationships/image" Target="../media/image28.png"/></Relationships>
</file>

<file path=ppt/slideLayouts/_rels/slideLayout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4.png"/></Relationships>
</file>

<file path=ppt/slideLayouts/_rels/slideLayout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0.xml"/><Relationship Id="rId5" Type="http://schemas.openxmlformats.org/officeDocument/2006/relationships/image" Target="../media/image4.png"/><Relationship Id="rId4" Type="http://schemas.openxmlformats.org/officeDocument/2006/relationships/image" Target="../media/image48.svg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52.svg"/><Relationship Id="rId4" Type="http://schemas.openxmlformats.org/officeDocument/2006/relationships/image" Target="../media/image30.png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52.svg"/><Relationship Id="rId4" Type="http://schemas.openxmlformats.org/officeDocument/2006/relationships/image" Target="../media/image30.png"/></Relationships>
</file>

<file path=ppt/slideLayouts/_rels/slideLayout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4.svg"/><Relationship Id="rId5" Type="http://schemas.openxmlformats.org/officeDocument/2006/relationships/image" Target="../media/image31.png"/><Relationship Id="rId4" Type="http://schemas.openxmlformats.org/officeDocument/2006/relationships/image" Target="../media/image7.png"/></Relationships>
</file>

<file path=ppt/slideLayouts/_rels/slideLayout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Relationship Id="rId6" Type="http://schemas.openxmlformats.org/officeDocument/2006/relationships/image" Target="../media/image54.svg"/><Relationship Id="rId5" Type="http://schemas.openxmlformats.org/officeDocument/2006/relationships/image" Target="../media/image31.png"/><Relationship Id="rId4" Type="http://schemas.openxmlformats.org/officeDocument/2006/relationships/image" Target="../media/image7.png"/></Relationships>
</file>

<file path=ppt/slideLayouts/_rels/slideLayout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52.svg"/><Relationship Id="rId4" Type="http://schemas.openxmlformats.org/officeDocument/2006/relationships/image" Target="../media/image30.png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1.xml"/><Relationship Id="rId5" Type="http://schemas.openxmlformats.org/officeDocument/2006/relationships/image" Target="../media/image4.png"/><Relationship Id="rId4" Type="http://schemas.openxmlformats.org/officeDocument/2006/relationships/image" Target="../media/image52.svg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56.svg"/><Relationship Id="rId4" Type="http://schemas.openxmlformats.org/officeDocument/2006/relationships/image" Target="../media/image32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56.svg"/><Relationship Id="rId4" Type="http://schemas.openxmlformats.org/officeDocument/2006/relationships/image" Target="../media/image32.png"/></Relationships>
</file>

<file path=ppt/slideLayouts/_rels/slideLayout3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8.svg"/><Relationship Id="rId5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.xml"/><Relationship Id="rId6" Type="http://schemas.openxmlformats.org/officeDocument/2006/relationships/image" Target="../media/image58.svg"/><Relationship Id="rId5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Layouts/_rels/slideLayout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6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56.svg"/><Relationship Id="rId4" Type="http://schemas.openxmlformats.org/officeDocument/2006/relationships/image" Target="../media/image32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4.png"/></Relationships>
</file>

<file path=ppt/slideLayouts/_rels/slideLayout3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4.png"/><Relationship Id="rId4" Type="http://schemas.openxmlformats.org/officeDocument/2006/relationships/image" Target="../media/image56.svg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0.png"/></Relationships>
</file>

<file path=ppt/slideLayouts/_rels/slideLayout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60.svg"/><Relationship Id="rId4" Type="http://schemas.openxmlformats.org/officeDocument/2006/relationships/image" Target="../media/image34.png"/></Relationships>
</file>

<file path=ppt/slideLayouts/_rels/slideLayout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60.svg"/><Relationship Id="rId4" Type="http://schemas.openxmlformats.org/officeDocument/2006/relationships/image" Target="../media/image34.png"/></Relationships>
</file>

<file path=ppt/slideLayouts/_rels/slideLayout3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62.svg"/><Relationship Id="rId5" Type="http://schemas.openxmlformats.org/officeDocument/2006/relationships/image" Target="../media/image35.png"/><Relationship Id="rId4" Type="http://schemas.openxmlformats.org/officeDocument/2006/relationships/image" Target="../media/image7.png"/></Relationships>
</file>

<file path=ppt/slideLayouts/_rels/slideLayout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3.xml"/><Relationship Id="rId6" Type="http://schemas.openxmlformats.org/officeDocument/2006/relationships/image" Target="../media/image62.svg"/><Relationship Id="rId5" Type="http://schemas.openxmlformats.org/officeDocument/2006/relationships/image" Target="../media/image35.png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0.png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40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60.svg"/><Relationship Id="rId4" Type="http://schemas.openxmlformats.org/officeDocument/2006/relationships/image" Target="../media/image34.png"/></Relationships>
</file>

<file path=ppt/slideLayouts/_rels/slideLayout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3.xml"/><Relationship Id="rId4" Type="http://schemas.openxmlformats.org/officeDocument/2006/relationships/image" Target="../media/image4.png"/></Relationships>
</file>

<file path=ppt/slideLayouts/_rels/slideLayout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4.png"/><Relationship Id="rId4" Type="http://schemas.openxmlformats.org/officeDocument/2006/relationships/image" Target="../media/image60.svg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5.sv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5.sv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sv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Layouts/_rels/slideLayout4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0.svg"/><Relationship Id="rId4" Type="http://schemas.openxmlformats.org/officeDocument/2006/relationships/image" Target="../media/image14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0.svg"/><Relationship Id="rId4" Type="http://schemas.openxmlformats.org/officeDocument/2006/relationships/image" Target="../media/image14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2.svg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2.svg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8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0.svg"/><Relationship Id="rId4" Type="http://schemas.openxmlformats.org/officeDocument/2006/relationships/image" Target="../media/image14.pn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 dirty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97D6F65-337B-4D4D-9F4C-959681A8A527}" type="datetime1">
              <a:rPr lang="en-US" noProof="0" smtClean="0"/>
              <a:t>11/21/2022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693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634CDC6-C02A-4F32-980A-C085EAC23A4A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658458E-B59C-7043-9A41-BE82B255A3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7149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647FCEC-B7D1-45AE-B9B0-D94B5AF28B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D829BDD3-8A8C-8F4E-9125-1878A8D6AC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53CEFA4-5168-554B-9BFB-896F1165390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7640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647FCEC-B7D1-45AE-B9B0-D94B5AF28B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93B7AC9-2665-3049-8902-C5426E9A48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0159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9C08DCB-E084-4411-9591-C96734A993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7016444-8A74-1041-B28D-BDD2F5244C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06920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F3247B26-3C24-49AA-8586-371C5833473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9946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54489E6B-BA61-44C8-B7F9-E0169AF826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9144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E2213EC-D671-48D4-B442-5D25E7CF3C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EFDD04B7-97BC-464A-A874-B31EDE7FE2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02131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1CA057C-530C-4FD2-9C5D-648C2ECF2E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214F5EE-C953-634E-AA30-D7E05AD011C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73120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8B51440-FAA3-4EE1-A8DC-1A196A2077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48E3786-A8CC-CB4D-B252-91A55A6E143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4149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AE3D1AD-6005-4DAE-9B98-81FE4116D36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4967ED2-4993-A44A-8D39-B5C35CA53C9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9632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43EB6A5-8BD9-4B2B-940B-53F1B56D9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34EE2B3-D9CA-4F4C-B440-A79565AE484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98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8E95D18-7331-4A0D-B67D-972C3958AD22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7A9E3C5-2DD9-6D45-8BDB-72C632F258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4098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C7A1727-7B9C-4226-B773-2CCE96E958E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4869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E6A280E-A22C-46BE-9F7E-26F47139DF3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6467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088CDA2-2ADA-4479-A6C2-CBF2F45AD08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8578304-7EAF-3241-A008-E6FCFC3DBA8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0805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133270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6FA965D-7AE5-440E-B6F2-93B4DD210D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17A5BD2-1E34-7148-94FA-7C69D5F7B6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93478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FCC5848-059C-4625-B3B6-A825C99197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673545F1-05A4-6045-B78F-35BBFD499E2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57636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EA34603-A6F0-47E5-980F-3DCDBC52FD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08350D4-E369-0E47-B5BA-2A8DE6EFFDA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1870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5222CB3-1DCE-4A63-AB5B-5729F592BD3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EB85D1DB-F367-5947-87FF-3451AEDFA4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96131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80173A6-2EE8-4D1D-B6E6-1B35AFDB81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7896AAC7-A7F0-2C4F-B69E-2D106B22EE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09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BA0BD7F-576E-499D-92D4-1EF0CCBC76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0EA51954-684B-C24D-9665-8F0784F56F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411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51E5422-847B-44EF-B6F2-7CFEDC2BDA19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692372A-B92C-4940-A1E1-6D14831A54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42547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CB5CB0B-585F-49C7-A8F7-B0A8EC8310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2AFB6EBC-C971-5D46-BD74-C1D1B39B270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712626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DE087AB5-B80C-46A0-9CB0-E04D82E0C5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8A3A875C-E59E-394B-8536-04A0EACB82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0113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C13A5ED0-EFB0-4B92-BDA4-AD99EF503C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7672EAE-EA28-D846-801A-51E1CA9628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721882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4CC3DA8E-CC87-424C-BB46-7C05F473F5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1EDD6951-6966-D246-A3AA-0CEF9743CC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97118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C0EE41B-F800-4AF9-B8B4-4B14EFAFA2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F752FAE5-AE00-2E47-94C7-8DB180BACDD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0014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BBC54FEA-9BD4-4D01-9174-F67CE9D06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74F01D3F-7DFE-A343-BE2B-E9A82D74E93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4126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DD3EA841-71A0-4BDA-BC47-0C8D8A57FFF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E9D7A37E-D9E5-4F1B-AA20-ED304477D92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06806C8-EF9E-42E5-B811-ADE42FF5EC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1BC093E-C1C4-BD41-9BD3-0C8059F413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588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5340063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0886479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64429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57A87F61-48C1-45CC-B843-A8B5CE7AEBFD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427A07B-8296-9140-BDEF-FFFDDEBBD4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8240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6510F3B7-4AC9-48F6-B9D9-B6CA162F61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7D07A468-CAC1-E643-B96B-D8393CFEF12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631940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64CB35B-00DF-4767-BAB4-4AFEC47AE1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F72CAE7-408E-3E4A-BBDD-00D125544526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AFCA8449-8201-FA4B-AE77-A43F760E749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779060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4F095DB-9D22-427D-89E2-CCF921BD5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BD4FDB2F-C3BE-D74E-8AC6-2B34493F6CE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56450CD-78A4-0341-B133-C8E5526BE58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295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4F095DB-9D22-427D-89E2-CCF921BD5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BFFE60A-D4E8-3B48-88BF-8608C80AEB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8227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207E262-6C65-4CCE-B6EC-112666CCC3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EA7482E-0479-7D47-95BF-11716F7C61D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665525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114BA86-48AB-449D-A21D-BB5143BF2B9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77957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2C1533B-3245-46C4-A21B-EE3F0C0697C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233805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166EE8A-D031-499C-BD73-0D0F2E320E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8B54FB5C-6E00-BF42-A22A-68399CEB76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81227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5781067-1B51-4B8C-A559-7789EE842A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6E847BA-BFB3-2144-9B08-B112002BE8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5207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4E253F6-6CD8-4F23-83DC-5D9C1483EA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90AAE12-62F8-4145-B0CF-A5913764DDC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3314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 dirty="0">
                <a:solidFill>
                  <a:schemeClr val="bg1"/>
                </a:solidFill>
              </a:rPr>
              <a:t>© Dassault </a:t>
            </a:r>
            <a:r>
              <a:rPr lang="en-US" noProof="0" dirty="0" err="1">
                <a:solidFill>
                  <a:schemeClr val="bg1"/>
                </a:solidFill>
              </a:rPr>
              <a:t>Systèmes</a:t>
            </a:r>
            <a:r>
              <a:rPr lang="en-US" noProof="0" dirty="0">
                <a:solidFill>
                  <a:schemeClr val="bg1"/>
                </a:solidFill>
              </a:rPr>
              <a:t>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986A4BFB-0C68-43E1-9FC9-7EBB12AB01C2}" type="datetime1">
              <a:rPr lang="en-US" noProof="0" smtClean="0"/>
              <a:t>11/21/2022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4428203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863F207-5D00-4464-9745-79E88C1114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C86C06D-087B-D841-96CA-A09D1BB9C0E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67336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0E86D7E-C360-43E9-88E9-1D1BC0D35D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0D9C88E-17F1-9649-B310-7EB75981918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37270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92668D5-8937-4778-8567-241FBC4768E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48410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155966E-C967-4EF5-90D5-7812DB1F24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1685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591B85B-37EA-425A-AFEC-4BC638CAA48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58975E0-5F3D-7D4A-91B4-065A215BC7E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24042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A0965A6-08EA-43C6-A321-98DE2B0E23C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5799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62C1DBB-0A50-45A3-968A-048E305D2E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7288984-EDA6-1349-A438-DB8A46DAFCE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388455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CA0176AD-1583-48A0-BFE3-BE3E052A21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0DCC1C6-88AD-014E-B265-486DA4741F3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1560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3A72A7D-DBAC-48EA-A593-1E98B93F23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B71C8EFC-0040-994A-9C48-4FDC98AB5E3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084743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3019802-F6C9-44ED-AC14-842A96D1C4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290618C-73F8-B14A-BCFF-33BFE22C98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04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B93D012-9FEC-418D-AEB4-2D6509FBC175}" type="datetime1">
              <a:rPr lang="en-US" noProof="0" smtClean="0"/>
              <a:t>11/21/2022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03900383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136EBBD-7BB5-4948-913F-7B7BFB43CA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951EB40-FA33-D548-BB13-9C31713EB15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84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3DE8349-E128-4FF0-9426-6A5228E94A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7583782-E264-2847-AF7E-ECFD6D3D006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595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0B2C752-7457-4601-A644-2A7CFA7E54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5E29DA2E-ADE7-D243-A804-0139A48D6C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872858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C992F48-ABDC-41D5-BDB4-0EB8B12EFC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13F614BC-1A6F-724B-951C-6552A8DC62B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23703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5050079B-34D8-4B7C-B65B-EF4DFE95D9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140364BF-E999-034E-978D-151FE02899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709358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4F7AB7BA-8025-4067-87DA-6D7FB837DA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2FCBC53A-EC52-FB41-BE62-F3C16C8C1B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79832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9C3DB267-C0BD-40B5-AEEA-A97ED64307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BC36624D-4F35-E840-ACD1-2AC7E7F70E0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37538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D9AED08-0B88-4F44-A1CB-39D6038E4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D351C0BF-DBC2-5F42-A1BE-779EC243E22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49616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86972D9B-006C-4C41-A745-7634C9DC32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930"/>
            <a:ext cx="1027801" cy="211727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FD1108BB-7666-4202-BB86-FD86159ED3F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8A66BAF-60D5-4574-B89B-493698F48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855C06B-032E-904A-B5D1-87E7B0A73A6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00539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316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Et </a:t>
            </a:r>
            <a:r>
              <a:rPr lang="en-US" noProof="0" dirty="0" err="1"/>
              <a:t>vero</a:t>
            </a:r>
            <a:r>
              <a:rPr lang="en-US" noProof="0" dirty="0"/>
              <a:t> brute </a:t>
            </a:r>
            <a:r>
              <a:rPr lang="en-US" noProof="0" dirty="0" err="1"/>
              <a:t>eum</a:t>
            </a:r>
            <a:r>
              <a:rPr lang="en-US" noProof="0" dirty="0"/>
              <a:t>, eros </a:t>
            </a:r>
            <a:r>
              <a:rPr lang="en-US" noProof="0" dirty="0" err="1"/>
              <a:t>aliquip</a:t>
            </a:r>
            <a:r>
              <a:rPr lang="en-US" noProof="0" dirty="0"/>
              <a:t> at vel, magna </a:t>
            </a:r>
            <a:r>
              <a:rPr lang="en-US" noProof="0" dirty="0" err="1"/>
              <a:t>causae</a:t>
            </a:r>
            <a:r>
              <a:rPr lang="en-US" noProof="0" dirty="0"/>
              <a:t> pro </a:t>
            </a:r>
            <a:r>
              <a:rPr lang="en-US" noProof="0" dirty="0" err="1"/>
              <a:t>te</a:t>
            </a:r>
            <a:r>
              <a:rPr lang="en-US" noProof="0" dirty="0"/>
              <a:t>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38520C2-A06F-4654-846B-F974E191C726}" type="datetime1">
              <a:rPr lang="en-US" smtClean="0"/>
              <a:pPr/>
              <a:t>11/21/2022</a:t>
            </a:fld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F6725DF-3957-A141-AB2D-F17326E0B4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93453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7670611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359504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F8F72DD8-1F25-4C25-98D1-A76A11322E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0155950F-B307-0D40-A10B-D5BB484139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91710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503FE05-4CB0-4271-9B1B-058ABAA618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552BA10-32E7-1D41-AA11-4530A6DFA250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605873C-EB9B-CD4F-BADE-A209D57F115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748177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7E4F32D-131D-4D45-8C58-2E6606C383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86ABDED7-C0F7-704E-85BF-67A5167F978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11D154C5-C374-894B-ACB2-0D2D57F7E1D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742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7E4F32D-131D-4D45-8C58-2E6606C383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8782401-F58B-5B42-AC96-D2E6BED442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24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1F4C494-DFC3-46D1-8DD6-C8C4CB3577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3AC071C-6604-EE44-AD79-E3FA4ECDDAC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659358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C9808A9-9358-4EA6-A161-2AB986B0B1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16985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7FF326-D833-4B3B-899D-8DC1544B03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5970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2DC14B3-592B-490E-AC34-8375D0DB0A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C93FA92B-BEB3-6A42-A9BF-0E84837715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44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 dirty="0"/>
              <a:t>Sit at </a:t>
            </a:r>
            <a:r>
              <a:rPr lang="en-US" noProof="0" dirty="0" err="1"/>
              <a:t>velit</a:t>
            </a:r>
            <a:r>
              <a:rPr lang="en-US" noProof="0" dirty="0"/>
              <a:t> </a:t>
            </a:r>
            <a:r>
              <a:rPr lang="en-US" noProof="0" dirty="0" err="1"/>
              <a:t>periculis</a:t>
            </a:r>
            <a:r>
              <a:rPr lang="en-US" noProof="0" dirty="0"/>
              <a:t>. </a:t>
            </a:r>
            <a:r>
              <a:rPr lang="en-US" noProof="0" dirty="0" err="1"/>
              <a:t>Usu</a:t>
            </a:r>
            <a:r>
              <a:rPr lang="en-US" noProof="0" dirty="0"/>
              <a:t> </a:t>
            </a:r>
            <a:r>
              <a:rPr lang="en-US" noProof="0" dirty="0" err="1"/>
              <a:t>ferri</a:t>
            </a:r>
            <a:r>
              <a:rPr lang="en-US" noProof="0" dirty="0"/>
              <a:t> </a:t>
            </a:r>
            <a:r>
              <a:rPr lang="en-US" noProof="0" dirty="0" err="1"/>
              <a:t>invenire</a:t>
            </a:r>
            <a:r>
              <a:rPr lang="en-US" noProof="0" dirty="0"/>
              <a:t> </a:t>
            </a:r>
            <a:r>
              <a:rPr lang="en-US" noProof="0" dirty="0" err="1"/>
              <a:t>adipiscing</a:t>
            </a:r>
            <a:r>
              <a:rPr lang="en-US" noProof="0" dirty="0"/>
              <a:t> ea. Sed maiorum </a:t>
            </a:r>
            <a:r>
              <a:rPr lang="en-US" noProof="0" dirty="0" err="1"/>
              <a:t>legendos</a:t>
            </a:r>
            <a:r>
              <a:rPr lang="en-US" noProof="0" dirty="0"/>
              <a:t> </a:t>
            </a:r>
            <a:r>
              <a:rPr lang="en-US" noProof="0" dirty="0" err="1"/>
              <a:t>ea</a:t>
            </a:r>
            <a:r>
              <a:rPr lang="en-US" noProof="0" dirty="0"/>
              <a:t>, sit at </a:t>
            </a:r>
            <a:r>
              <a:rPr lang="en-US" noProof="0" dirty="0" err="1"/>
              <a:t>sonet</a:t>
            </a:r>
            <a:r>
              <a:rPr lang="en-US" noProof="0" dirty="0"/>
              <a:t> </a:t>
            </a:r>
            <a:r>
              <a:rPr lang="en-US" noProof="0" dirty="0" err="1"/>
              <a:t>molestie</a:t>
            </a:r>
            <a:r>
              <a:rPr lang="en-US" noProof="0" dirty="0"/>
              <a:t>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D0C327C-C0A9-4850-B0AC-4CEFADFEC70B}" type="datetime1">
              <a:rPr lang="en-US" noProof="0" smtClean="0"/>
              <a:t>11/21/2022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79897581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640B758-70BE-47FB-B088-8A94786480B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1D37433B-AD14-6043-A62F-73653E3F2E4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703686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50921DA-63E2-421A-BCC0-D36AE4B096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8FB9E71-69FF-2840-97DA-8B2ABD0401F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745320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E62BF21-B8CA-4D8B-BC12-529A3CEABA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EEF8768-EFCC-4744-9A7A-3AB20AA5713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38552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186B136-00DE-4C58-BF87-19B35469EB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AC2C68B-ECD0-9141-9EEA-E73DB308F82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21288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509EAF-76AD-4024-80AD-C35EEDA4C3D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17656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3D8A53E-8AFB-422B-BC38-45B59C9FC9E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0494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8A7EBAA-6E13-4B20-A747-308836BD5C8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00DBBA6-7A04-4841-BBD4-7897D39D01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391709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92DFC78-7438-425C-9448-223787CF0E2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15191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1768C78-DD2E-46E5-AA8F-356C48382D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0378C15-2916-034C-91C7-A17EAB0C4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25536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D8318CB-1664-47BE-879E-1FC6767E8C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AB7C833-7DD2-B540-AE7D-38BAAAC92F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84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3640025-5764-4308-8317-C6A903A94F6D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DE6470-35D2-4C49-959A-32ECC5D3DF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03925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B58A9D0-D22E-43E4-AC28-CB77287CD9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4C790A8-DB1C-B749-813C-96941EEED5E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98099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178E460-7D89-4810-A79E-7523D2B55D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3017A877-3DA7-9542-A9A2-BD663613F1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025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683AD9D-59DC-46BC-BE0C-AA38673A1B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D522C95-FBBB-0C48-ABC5-7BC3F2C732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5478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B8A66BE-760C-4329-BCB8-2898EB7AF2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1575EA1-13A7-B04F-8489-EDA555D973B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7316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7E7E04D-F996-4EC3-8E81-80177CDA6C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03E218A-D2AD-604C-9EA2-7A1C527F01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05417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6674A3D-A849-4969-B914-94145E1C7A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C7ADDD49-7B56-3349-A798-84744BDE7F7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953453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3C7579EC-AA89-43D8-BFE9-C14006CFCE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75ECA4A-4343-6740-B08D-C31FD5EF62A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61625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BDEE147D-D62F-4623-AEDF-23574C3875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24B71FCD-17C6-6942-9C6F-D4D5055DB6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41930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8603005-D60A-40E7-9B6F-DF75DBD2B2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C784DA69-F781-EB4A-A76B-60BB106610B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49544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7D72CA15-C361-46A7-851A-DB8F33DAB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85B5CFA9-F2BD-C346-BA90-8DACD649C1F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407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835F999-4DA0-4DCA-91BD-EAD766AD2A42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519838C-2C54-5440-9E72-7C6C9F5CC4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23282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88F1C7A3-52C7-4ED3-AD60-AF3FA95B313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8" y="4756696"/>
            <a:ext cx="686351" cy="211961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B5C36EA1-34D1-434C-8E8A-C7063339475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D8048A6-F118-4EA8-A0B9-B61F702FC0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F32EE7C-72D0-EF49-9C4B-AC8954EEB02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048279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608751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2643896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8537967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AF715F4C-5F3C-4DB8-AF65-18C1F84A9C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CC0C0967-CB9B-3C49-BBE4-2AA8767DDDB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729950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812742E-2BA6-4514-9933-2197D1ED93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BD2DA308-8B0F-D747-A946-F0377066D547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C65955B-4270-7A4E-B6F0-4857B6D99EE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08407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E90C231-FC24-4CCC-A4B2-1ECF6EF0DB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8AA200AF-15A4-EC48-A3A8-7D57C0EE7AC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EB1DEC1F-73BC-F34F-ADFB-F9838FFCBE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192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E90C231-FC24-4CCC-A4B2-1ECF6EF0DB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0F5E5FD-5C40-C040-A71A-8AB3A7E624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354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C911DEE-A23F-40FF-AE65-FD3EC2CAAE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7FC55C5-32C2-7A4A-9450-25CFD28969B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03205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ECB0A9B-D359-464C-BAE9-2593889F65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417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BE9083C9-84F8-4FB1-AA62-36BAFFCD4576}" type="datetime1">
              <a:rPr lang="en-US" noProof="0" smtClean="0"/>
              <a:t>11/21/2022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163370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AC25AC5-081C-4745-A36E-6D769EAE1E03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12F56DF-F7A2-A84C-809B-31390ECBBC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86703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B0040D70-BE72-4283-9057-68E7D4E5CD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28006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5557C18-44FD-40FC-9B4B-7F28CEE5D1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460F8F70-F992-F846-8A30-244B578CC81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10630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B5BD7F9-ADE8-4853-9F39-7C18931BDD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2162A22-EEEF-9B49-B357-3DEA93B0065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81386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8BDAA92-7E94-42C7-A2AA-D0037B2D81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AE31F5F-B500-434A-BC34-4FDECFB453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891609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5647B69-F747-406E-A666-0122BDAF00B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48BB33A-90EA-864B-9BF0-84503BAD058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38274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643A670-4358-4737-A6E7-3EAA8C2418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D28043D-47D6-D74A-9104-1B76409074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6580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549F27B-14C8-406C-9466-47E656B99A7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64516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2766166-19FA-4B21-8816-A5DCA9BCA4A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11639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D327346-9B9C-4B1A-A868-FEA4776753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6FC0CD3-9A45-9840-A9CE-88AB5EE919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41336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A43B833-52DB-4FC9-B111-F0551DF1C8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6682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8E29A2B-31B4-4F16-BA22-DD3378DB52D3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EFBCC15-61C1-694E-B25C-95110FB8E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49513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5C76922-2461-48AC-B0BF-85CF0495BC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FA74305-D0AE-7647-9ADA-A94DFE9EF41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33643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73AAE140-3247-4807-97FB-5AAE4A2BD6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BAA8A7A-180B-6C4C-BBDC-867FFCE703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71901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DB2702B-1C5F-4161-8157-63F152C89D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0C0BD953-416F-0D46-AB67-96F2A50B97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86176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3C34B44-F22B-4E7D-82A7-E4FDB8D4D50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4B0DD2B-C8F1-DC4B-A3C4-C45D4475842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421602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CAF7CAF-F664-4B44-8F7E-5529FDB97D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CB4EC31-B85B-F841-A1F9-AAD8EB2CBE7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539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FE68417-4563-49E9-AF90-81FE8B0669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79B7702-D3D0-A64F-AAB5-1771413D642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009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C6F7C66-7506-4E8D-B009-7CFD4E29DD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B2E34789-E314-844B-9FB4-7BEBF5A760B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519308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DC0604CF-F606-4490-B5F6-6F587DEDF8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833160C9-C711-DE41-9125-876489C17D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94484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B49EB536-7823-40B1-9607-549922B63B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BA07B436-921B-1B47-BBF4-0ED712F2373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44362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B7B64457-560F-4C41-BBCB-0508A66DA1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682DAE34-3A22-CD4E-B876-6065625FF2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936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0094472-3864-4E30-B252-28539877E16D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E16C0B9-0880-8F41-B723-F54B3A1ADA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535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6E2B2ED-F3AF-4834-936B-235FC3A5FB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7887729D-DE30-3942-981F-FCD0DCE89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90747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92EE7051-E31B-484E-A54C-99D52E0E837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3513248B-9EBB-4A47-912C-168C3D0C6D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440062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72AF3B7-26B9-4E67-8C1A-FEB565B07D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7849"/>
            <a:ext cx="982338" cy="210808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4DA46F7A-741A-4764-BFA7-9903F845BF9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F8B3145-0732-40CD-AEBC-DA6C80A5F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9B0D4D3-14EA-444B-A7C2-1908E07739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65402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1959924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1965441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7017033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2BA6F250-D843-4574-BF7D-288BBFDA23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4963FA9C-3DFE-0344-9B52-7333BF7D82D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11337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238F638-0985-4261-AA56-A285526858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27A7BC2B-7528-9641-A660-722C9C0C44C1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3DEEC153-7E14-6B4F-874A-277A9821441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10371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69689BA-60B1-43C9-B17D-771C71DE13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2EB1CDE4-74BE-6F4F-BE15-43D68630A3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C9DD737C-E27B-7547-9862-77C1031F76A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7522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69689BA-60B1-43C9-B17D-771C71DE13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7CE54B-15C8-8B45-9AB2-05CC717DA1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134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1E41AE3-1215-45A9-915D-2BE4405FDCA6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2CC0C88-B2A6-344A-8667-17E82177A8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70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08023F3-28B8-4271-AD22-D750770FC2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CCF64FA-C404-D844-8028-DA681BFA4C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665785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3290A63-5F89-438C-B5EA-C7766F6D3F1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65609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25F9E28-A1D2-45E8-8CF3-BB8271CB09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898535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E28D6B3D-911B-44CE-91F2-53AB575F33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C542F9C2-B292-4144-8044-BB9C856DF8D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982879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7A896BA-DA6D-43DA-A178-EC5256BB8C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7382105-1170-F74D-BA5B-AD13297F526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678389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7BB7CB4-B7F2-419C-BCB6-491FF63893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1D4F9BE-7012-A54D-A978-EE4E7FAFCCE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640549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4DA9242-667B-4DBF-AA24-0D741DA18F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F50DDA8-531A-DD40-9DCC-F7F88A5391B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67393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5C21EC4-5E5E-4E00-971F-0B7D3D062E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5767389-2681-5748-93E4-35423FCBAF8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8251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4F7122D-80A9-478B-9F51-C14536B624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89965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4C3675B-D144-45AA-A5B5-442F355F0AA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619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AB9FF50-9E56-4948-B317-E946F265E7F9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5CC7074-05E9-F044-BF46-4856D92716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16417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7350021-0238-438B-BD55-CD11DCB585F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47871E2-A425-6046-8567-E566344B1EE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525404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1A068D3-8F71-4F76-858C-CAFCD4A9A6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51543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709635A-FCA6-4F06-870E-9349731A4D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A5B1EA8-17A1-964F-9B9B-6D612C664B9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529766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C216EC9-D313-40B3-A40D-8750851AA3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3AEE154-C53A-3A44-9704-FF629E5938B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299907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FAAE70E-2621-4BD1-BFFF-B36A5BF7AD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CDBA9D7-A95F-5A4D-9297-A88F6D1B90C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72775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9610E9C-9FC1-4270-8DDC-D189BAC4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4076917-080A-7E41-B812-6B6DD4B90B8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01366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8E94F8A-EFA8-407B-96B7-46D33FFC8E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8608F09-C542-AB45-9758-FFC17FC787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14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80A439D-6A75-411B-8384-51E0E29DFF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0A578FE-10C2-F94B-80CE-36D30EF4750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855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006C15F-7828-4691-8BB1-23407E5A54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82BE4A45-AE86-EE4D-BE40-7E7DCDC6EF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16485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29FCAAE-E743-48E3-91CB-B6B8A6325A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4A0EE80E-6D2E-3443-BFDE-2668EFD118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958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0E59D85-C1A6-4D79-9CBB-A7ABF7287237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7AD7C156-6065-F745-BABD-1130211441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77895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193AEFE0-5B7F-4BE7-8070-3BA4C89FEF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501671A-1FFE-5243-85EE-2FFB24414CF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87285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F873AFF6-7F9C-422E-BB50-405D98480E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F0F5C3CF-17D3-6C4B-BB66-0AE12841338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613018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300F337C-D1E7-45E2-BDD3-FB9A077C1C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6722B513-40B5-C44B-898B-B6E4ED0401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71220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C4A1D58A-014B-4D07-B0BE-A3FF5C4E16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090E1A81-461E-5D44-9646-9D05F6764C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62813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DA9391E-73A0-472B-BCD0-6EB96D61D1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2" y="4757069"/>
            <a:ext cx="1056478" cy="211585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76A7F7A0-86BD-4262-B39E-72D92F507DF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ABC4B45-F460-4186-B144-F781D1688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AC94FAB-480A-6149-B88D-A1A0313FDF3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97265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123385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9408204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58511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8DD6E5BE-89CD-4BEA-82A4-10BC975604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0B18F19-2D58-2640-8EB4-CEDB984F93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114725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6A86564-B54E-47C3-A5F2-F8DEC2C79B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sp>
        <p:nvSpPr>
          <p:cNvPr id="16" name="Forme libre 15">
            <a:extLst>
              <a:ext uri="{FF2B5EF4-FFF2-40B4-BE49-F238E27FC236}">
                <a16:creationId xmlns:a16="http://schemas.microsoft.com/office/drawing/2014/main" id="{DDA3AC87-345E-784E-AFF9-28535B884A8A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34ADCEC9-A5A0-0A46-9057-9C017BA9F1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530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3966B2AE-F6A7-44F4-9D8B-F97DDB42874A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0A2DEDFD-72EA-644D-97F7-B6B3AFA460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85711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0EF099C-840E-4118-BECE-59A43DC246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2484FDEA-1857-434A-8016-788EF93EDD2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D4F83E8-CB8B-A04E-BA53-7CE1C756FF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04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0EF099C-840E-4118-BECE-59A43DC246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0C5B88B-02F5-A041-9471-C25EA45621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7778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C91B69B-635F-42EB-BC24-7E7935CB34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F1BC927-1017-5A47-AF5C-8E82741196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69949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4A93E8B0-CFFA-4ECD-8F32-E410B34739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22495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C9BE15B-72CD-4199-BA09-3D386464CB9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381681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671DAB5-571C-4FB6-A366-248042B68F7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C71195B-8CB6-C944-BD0C-42E3E93AEC3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91167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077693D-8EC1-40DE-A817-F8EAB8EC3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AC968052-4650-3147-852B-84F5C201BDA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77840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C81EF38-452F-4B6F-AF94-8632F47284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F60A0B3-1705-7241-9570-CAABF891EC2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289114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5FACC9E-3BB3-43D4-9BDD-D28D884503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4AC1544-1D79-0141-9356-4F234B91A9E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531118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08FAB81-2952-4818-9A31-A88ACB7A441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B521B04-BA63-514B-9A1C-8C9C3A466D1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03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08927BA-DB5F-47BE-8FFA-5D42580F2685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459FABF0-E657-2B47-A635-8B9BF3B1E9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75007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B305449-7648-4386-B4DC-738B86C3965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001066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D9125C-81B1-4E1D-9D6B-1A3A846D493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28912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9747B9A-3C36-429E-8B93-DBD58CB5A2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12421AC-303D-474C-B355-28E4D2E6E19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46876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1B4EE4A-885A-4C8A-B9E7-9A3EDCAE7FD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27441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17AE7B2-1817-4E96-8F3A-097B852894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C94EBB4-CB50-F54F-8A07-15B6389B04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05579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FB17475-EEEF-4DD6-A941-D06C7B160F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70FB396-17E5-CF4E-976E-792E938E38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10913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C790B01-0D67-4F03-B9D7-50730D7F19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D44DB343-3343-BE48-BCCB-9BAEB82B52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981113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FD8A17C-ABD1-4B46-BC68-E21C0CEF12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860EB3F-B0A5-A747-989B-5984C6F6510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60857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A72DA06-4398-42ED-B5F2-A066C05B12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BF82C09-D220-6B4F-AFBD-56A51AF0911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313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E83EBF0-10C4-46DE-A912-4B3CB35E8B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744A1D7-5032-5442-AA68-99D4FBF44EC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859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FCAD231A-22C9-479C-880E-6729FFA8B514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CB81F1E1-0E2B-FB44-9904-9ED26E4EE8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197409"/>
      </p:ext>
    </p:extLst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CE56B93-685B-482A-A775-08F80A2056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A275117-BEAE-D345-A9F4-CB89F7F5FC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98069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EE826EC-8132-4268-A6D7-E1C4BB49C9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C3375F5E-0A0F-8C44-B321-0DFE089604D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752365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28002562-29C8-40D8-AE7C-239CBF84A1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9B9639D0-112E-BD44-8EFC-4F86E24C1DF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60211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C203A2C2-3ECE-4938-A7EB-790C232608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40FCF774-133A-0E4A-A3D0-B2579931B4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20940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81857EF0-2FEA-451D-8418-B86AABB9E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787B15C6-AFB9-FA48-A4DC-E6AFA1DD2A4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0162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F67B638-9927-4869-9836-8C0ECA03CE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2FA79310-77B7-E34A-9098-269BE7B295B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110192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2C5CE57-7F75-49BC-BC08-4D00575CF18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696"/>
            <a:ext cx="1370673" cy="21196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FDF00375-921C-41F7-B5B9-A760CC995C9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97F0ED2-4C50-496B-8373-2212A7D537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2208511-D88D-A64E-8F9A-2AC470659D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21561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7275600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8474092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94376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142EEC0-A2D2-41C9-AE58-B5D1EE079E50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E62C0F43-8F6D-6944-95F4-A1CE0C85FC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705561"/>
      </p:ext>
    </p:extLst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8BFF4CF-D6E3-40E3-8903-86B187896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23891492-3F56-8B44-B321-B7977C39288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1569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24FEBD4-648B-4ECE-B418-E2BC55C4AD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D7671C20-4E3A-5A46-9A46-0C3D2AEC6682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2D77F0E4-CB4D-1B40-A7DE-F99D7B5819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54082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28DB732-D3C0-4C18-A835-98112B269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F72F1937-3E3F-E643-9665-11E6D5E2F94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4384851-A07B-E542-B373-46BDEDDBFD6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41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28DB732-D3C0-4C18-A835-98112B269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94989F7-54B0-4D46-974A-5996D72AAE0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4887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845BC73-6830-41DE-9E29-07F0ED29BF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7429233-0D8B-9E4C-ABD9-4B178C77EB1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40539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D2844A3-76ED-4FC2-843E-92BF6046BE1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17142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5269442-E2C5-4964-9E73-D4DEBA62B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730227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779F3BB2-F3F5-4DF9-8FB8-511395B6F6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1E18D121-253B-7F4A-B89E-AB42C203EC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69942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2CB2DBB-C5EB-4E36-8840-2C7009D11B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F48AB0B7-D63B-394D-8C1D-0E17873F3F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79865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9F16639-4FE5-40D0-B5A6-920C55AF429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17F42064-CD91-FC49-AA1F-0BF459E0973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99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0B06C53A-D9FC-4139-A60B-C52347A0FB63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D1043090-1D44-BC47-A004-2A9EA60C3C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379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sp>
        <p:nvSpPr>
          <p:cNvPr id="7" name="Footer Placeholder 12">
            <a:extLst>
              <a:ext uri="{FF2B5EF4-FFF2-40B4-BE49-F238E27FC236}">
                <a16:creationId xmlns:a16="http://schemas.microsoft.com/office/drawing/2014/main" id="{95A0C03B-EA77-4A03-A288-E62F68AC738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3791CC0-1BF0-4958-8EFF-8FF23FC48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978EAC3-BB95-3D43-9AD3-B82AE3B85D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55399"/>
      </p:ext>
    </p:extLst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B2E34AB-81B0-4B76-89E2-5E3812DE3C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C489EC9-5895-8149-AB4D-90870E347EA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117264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EB25945-A5F7-4B39-B6E6-0D99B82D75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0AA8F3E-02C8-F644-AAA9-B2015416A34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092780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B5B8819-28A8-4C13-A905-4C38442CBFC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220327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A41CF7E-16FA-43B9-890A-CF81228C37A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0132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1B2401E-47D4-4181-A255-0D55629EA2E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8DBF109-C718-1743-9EFD-A9DA1AAAAA1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19078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D747BFE-973B-45BE-A721-97AC8339D6A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53941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B1DBF08-8AD9-4AD1-A138-7FB9682642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5FB49C2-AAA1-C143-8376-095D1696D17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194820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7FAE9B3-79F3-4F4C-931C-A5556156DB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D05C082-A230-E641-97DE-A002246234E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006753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CF176DF-56EF-4D7A-A4C7-3CDAFD4193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B04B0FC-264E-0744-AB6F-AB7076FAB6E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4921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7A5E3C6-4B73-4291-AAD1-ED5EBE927B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304EE09-60D0-7243-94E9-2673BE8DCB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0195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434281"/>
      </p:ext>
    </p:extLst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A4FD4B3-B926-4E2A-A397-3EE5A9E115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860DBDC-1A1D-EE4D-8AAA-DBD735E6925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8357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CCFA0DC-1BD3-46A0-A00E-BEF484BA97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3428B2E8-12C2-624E-B021-E63A43FB7E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3562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86A48F7-FB6F-4FEA-A35F-2CF2CC9148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C03F0462-CEF7-6241-BD9F-6443F5AEF9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163725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AF2BB64-2F50-44E2-BAE4-0AE920D6B5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A339B22A-262A-4640-9ABC-4578E0CE8A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3360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5A2DB781-FA29-45B4-A015-99F6C37219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356682D3-C8B2-8745-B97F-E642A13878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12920"/>
      </p:ext>
    </p:extLst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A63F9FA9-5873-45D1-8958-C5F6D0797A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24C7420F-74BE-7E46-8D98-E10829828A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68924"/>
      </p:ext>
    </p:extLst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D5647D7-9C94-495E-8C30-70C20B7680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735DC791-45C3-B949-8CFE-CEB59F4BE32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46873"/>
      </p:ext>
    </p:extLst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6309ED1-CDFF-4D6E-9FF5-B16888C57A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149B257B-A409-0344-9FBB-313C7C9F75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156663"/>
      </p:ext>
    </p:extLst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646FBA2-C8DB-4961-80DA-DC1969FCA8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9" y="4756700"/>
            <a:ext cx="1003260" cy="211957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80796B47-9A97-4E03-ADAF-1A5DBF14874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48F4693-B0F9-4D8C-ADF5-F9862F88E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EF74790-8282-7C4A-9DB9-083FCE6697A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85069"/>
      </p:ext>
    </p:extLst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0146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97D6F65-337B-4D4D-9F4C-959681A8A527}" type="datetime1">
              <a:rPr lang="en-US" noProof="0" smtClean="0"/>
              <a:t>11/21/2022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99069807"/>
      </p:ext>
    </p:extLst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2721394"/>
      </p:ext>
    </p:extLst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4475265"/>
      </p:ext>
    </p:extLst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4514CAB-5114-4341-8622-CBED903370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8F349323-2B9D-DD4E-95A3-F2ED0872B0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30978"/>
      </p:ext>
    </p:extLst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A6C51CE-B95F-4DBE-BD34-3DDA9F4630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BC4BA521-0462-044D-A1AE-6E92623E3C8C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3B1DDA1-65E6-C341-BDA7-260EA69D06B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087537"/>
      </p:ext>
    </p:extLst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EAE7F44-8F23-4120-A8C0-64106BAA28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5E71CC31-9A2E-1F42-B6DD-01C4E08928C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FD96AFE8-9FB9-7940-A3F2-3178107154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2743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EAE7F44-8F23-4120-A8C0-64106BAA28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0A1C924-71EB-C149-9232-70A76E41465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6201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74223C6-8E66-47BD-9F17-1FE1E2F6F1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7ADA14C-3FF4-DB4C-9520-8AA7EBFABD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9381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6B3C227-0A47-44BC-B4FF-B5E888A63D0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65669"/>
      </p:ext>
    </p:extLst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C19B45F5-FADC-4B42-AA20-5DE802DE1F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06525"/>
      </p:ext>
    </p:extLst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3EF41A2-70C2-41BD-BD48-3BBDB22DB00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952A448D-ECD3-1A4D-9EAC-4895B0E3C28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444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BE9083C9-84F8-4FB1-AA62-36BAFFCD4576}" type="datetime1">
              <a:rPr lang="en-US" noProof="0" smtClean="0"/>
              <a:t>11/21/2022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43679707"/>
      </p:ext>
    </p:extLst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DE86C3D-E298-45AF-9115-1667E32B57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81F05E2-5498-864D-9226-AB90FDCC0D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040416"/>
      </p:ext>
    </p:extLst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D38F45D-C8C8-4317-A085-0AFCAB59EB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B62A718-70DD-4347-8E33-6C96B54EFE6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210719"/>
      </p:ext>
    </p:extLst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46F80E9-AF77-4DCA-8E3B-6A43FF56B6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3A40F77-9D8C-0644-A1D7-E68F7C4ACA0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955672"/>
      </p:ext>
    </p:extLst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E5438FD-88BD-48AF-838F-35B72C0E99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B2F850D-9BC9-2240-B843-32B87FA6CA2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94366"/>
      </p:ext>
    </p:extLst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FC2B3DC-3257-4DA2-9586-112D38C477D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99529"/>
      </p:ext>
    </p:extLst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2636C00-F2A8-4365-A6C6-E45F31BFE1E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89450"/>
      </p:ext>
    </p:extLst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5AE9F64-09CE-42C9-89EF-05BE82804B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8527363-3FCD-A445-9AAA-B495DDF594A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95903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3C953A0-A71C-4C3E-93D1-7063DD9D1ED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458374"/>
      </p:ext>
    </p:extLst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F0E123A-ECB0-4D53-997D-3421803AF7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DEA4289-EBAB-BE42-A9B2-952E222D87F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124"/>
      </p:ext>
    </p:extLst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94057CB-DC26-4F0D-95D2-41D8646757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8DD5D19-3AE7-D043-B749-862A52245CB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55850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0B06C53A-D9FC-4139-A60B-C52347A0FB63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36FBDE1C-D21F-4268-9A07-CE43D02666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6D202C6D-F47C-A243-920A-61F7E2A2E92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263491"/>
      </p:ext>
    </p:extLst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36B6CD7-5487-4571-B423-34D0DC2B06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650399E-8CF0-F846-A26B-9AA158501B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736137"/>
      </p:ext>
    </p:extLst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B9A5199-DFDA-431C-8FA4-9EC1229EA3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6556157-757A-EC4E-A9DE-7E7027D506D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46034"/>
      </p:ext>
    </p:extLst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C13FCAB-2DBD-4CDE-8CD0-217A9B4BCC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E3CC4C5-B654-5746-98DC-A7291A84832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436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4AC7C41-078D-4DD0-BC5F-6BAA021C72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0963768-2448-8C4F-BE25-65EB546F7C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665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829F9E7-78FB-4E82-B41E-483E0272C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95DBC41C-CCA8-E14C-B8C3-E57E420FEF4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19148"/>
      </p:ext>
    </p:extLst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6D11F2E4-9C27-4A18-961B-8BBE81BDAE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4B890AE0-6D08-5A4B-BE21-2D29342D7F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19548"/>
      </p:ext>
    </p:extLst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B7E60DDB-CDB9-4211-96C4-591777790C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4D15C858-DCEA-2F41-B07A-188A68955A7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28556"/>
      </p:ext>
    </p:extLst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423912F2-0C12-49E8-A058-9CF3A7F4FE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9BDE78CE-27DE-4F43-8A1C-BAB9810C0E9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325526"/>
      </p:ext>
    </p:extLst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9F8F8D42-B191-4807-B21F-DECF66B0F82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A4CB2841-2F9E-1B4D-AC92-9CFD64F0928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578873"/>
      </p:ext>
    </p:extLst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F19ADA52-0FA2-40A8-96D1-D943A6D7D5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BB1D2286-C71A-1441-9A19-01B4D24907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94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CB059890-1C30-4D5F-A1DA-1EE2D3F0CF7A}" type="datetime1">
              <a:rPr lang="en-US" noProof="0" smtClean="0"/>
              <a:t>11/21/2022</a:t>
            </a:fld>
            <a:endParaRPr lang="en-US" noProof="0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3187360B-051A-5241-AC4F-8DF6D459F5E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39D4CA75-D1F6-3142-905E-B9E4ED47E7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90483"/>
      </p:ext>
    </p:extLst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0C342C1-6F33-4D76-B4E4-CC220FF6E1A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0" y="4757405"/>
            <a:ext cx="1075068" cy="211251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71E198E5-D2B9-41EE-9B35-66A9D307262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22D9926-9444-4B4E-8A48-C527B8D335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6B4DC7C-A641-6345-A735-B18A286F58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00330"/>
      </p:ext>
    </p:extLst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0461539"/>
      </p:ext>
    </p:extLst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581845"/>
      </p:ext>
    </p:extLst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9340820"/>
      </p:ext>
    </p:extLst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7450D791-F478-4AF4-9294-DCBDC204FA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461D1401-A623-854D-BFB1-93C1D1D699A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82227"/>
      </p:ext>
    </p:extLst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5D8897D-5819-4C7B-A20F-6C2EF7824B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41621305-4DBB-6E47-ABB2-CF5E344AAE2D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3077AB40-621B-DD47-895E-4169A253C1B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648793"/>
      </p:ext>
    </p:extLst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937254-7698-4FFD-933A-3B826BD14D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74334C11-9AD6-224E-B5EA-31D8C3E4072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27767F0-A563-6643-ABBC-681AB793042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0091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937254-7698-4FFD-933A-3B826BD14D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9EE62F5-A11B-764E-8A0C-3715AA8734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447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B09F553-011A-4DC0-8DC7-1D1A2ED6A7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03E93C8-6F24-0D4D-ACF0-6AF507421E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78202"/>
      </p:ext>
    </p:extLst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D2ED6D3-BF71-43B8-93C8-C10552CE81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03932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F19FD1A-F81D-459B-BB64-287672D344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4BA9E71F-9751-B549-9671-66C16242994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258F27E0-BD5D-B443-8412-0A6CA1F6EB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919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80FAAB7-8A23-4A10-BE16-896D44AA0E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05804"/>
      </p:ext>
    </p:extLst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DCA2485-B994-4F91-80EB-B7782ACAEA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F06D2CEB-E976-E14A-82FC-8E7AA56875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99735"/>
      </p:ext>
    </p:extLst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4354C86-202D-4ADB-9F86-6A0FAFC7EF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4458BB05-0708-5D4A-AE9A-77B88F0525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62351"/>
      </p:ext>
    </p:extLst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0D0F642-BB24-44A9-8914-B8CD701D1BA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30BDFCD-BD2B-5A47-BF49-CB283C2DB69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811598"/>
      </p:ext>
    </p:extLst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10307F5-C830-49F5-A85C-D690FE2A77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10FF8BC-6AEB-2843-9BDB-C9DDAE9EC6D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104739"/>
      </p:ext>
    </p:extLst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C3FA0AE-640D-417C-9FC4-FEC5803CA09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9176823-20AC-654B-AE02-341D07B8977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055585"/>
      </p:ext>
    </p:extLst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1263135-A225-4792-B82D-FF08C031A8A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74691"/>
      </p:ext>
    </p:extLst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63BC20E-3E23-4DC3-BB3B-38241A490A9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28224"/>
      </p:ext>
    </p:extLst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C88A62-F8B0-42D2-83FA-991FFBAF7AF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C1BA321-D971-0E4F-BE85-5D058CDEDE4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83905"/>
      </p:ext>
    </p:extLst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C6B23E4-41EE-404D-8DE4-94684C0B8C9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79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F19FD1A-F81D-459B-BB64-287672D344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65AB82A-E59B-AA43-A5B3-3A29E27C2B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759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BB2E0FE-8403-4314-948B-3089EC0F75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C770A46-9107-E443-A4E6-2C3EF995C77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96637"/>
      </p:ext>
    </p:extLst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E2C425E-7C30-47C1-A26B-62FE72C436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CEB6A2C-E130-D64C-946C-9BA66249388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33583"/>
      </p:ext>
    </p:extLst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50832F1-503C-490B-BB1C-51CB4D29BA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D9A1080-13BA-434B-8823-0DB1EB1A2B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42363"/>
      </p:ext>
    </p:extLst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399F7E6-D757-4C09-AF44-90091CDA05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2E881A00-6C75-5644-8F14-46EC48668E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028662"/>
      </p:ext>
    </p:extLst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90DDF8B-9ECE-47DA-BCCA-2CEEDE2C7A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3DCCA47-0D04-4D42-BAF6-74632283532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587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C803F7D-5369-4B10-AC83-2A90F7530C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D1D15DF-20E3-B449-9D41-EF03D9766C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3584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CF1013F-F2E4-41AC-A24F-87E67FBBBD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84A98F0-A23F-1745-B1DC-0ACE4571F2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45179"/>
      </p:ext>
    </p:extLst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6BC7CBF-FE58-4A37-9861-CF2A661C13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13CAE1E-8D28-D140-86C2-C1B9AF3243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12988"/>
      </p:ext>
    </p:extLst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36B15949-7CAE-4B66-8423-EB045BAB703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3C03DBE4-0C03-844D-A618-15D7C66494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253259"/>
      </p:ext>
    </p:extLst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58D3C1D2-F791-4CC8-8631-B892A06D133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30715FC0-A16A-2742-83BA-8271FE4EBBB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F9389CD-88DA-47AB-B0E8-0DFE16321015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32082AB-80DE-4D08-B780-8BFAE298AE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BFEF9B3-F6A2-DF41-BD42-A10E4662134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11431"/>
      </p:ext>
    </p:extLst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D0CD0881-0EBE-4891-88A5-7F44DBCDBF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1BF1F9E3-D190-4845-80B3-53F49BA86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157464"/>
      </p:ext>
    </p:extLst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CAFE7D9C-53D0-4418-945F-FE1B728F76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3F1CB3E8-D3D4-8B45-B30F-72E161B91E7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22229"/>
      </p:ext>
    </p:extLst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B246AD4-F4A6-4BB0-87CF-1D667BD718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7400"/>
            <a:ext cx="947057" cy="211255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E4CFD26B-812C-413E-8912-A07D2007F12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318E70E-24A3-4022-9F55-6B84892A5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F104DCB-AF0D-8049-A650-3DCA4AA5014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575528"/>
      </p:ext>
    </p:extLst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1511880"/>
      </p:ext>
    </p:extLst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4976087"/>
      </p:ext>
    </p:extLst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2858997"/>
      </p:ext>
    </p:extLst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CA3B66D-1613-494A-A3D2-4745E133F4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FC1BE363-60A4-D945-ABCD-110FA4C9D77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162499"/>
      </p:ext>
    </p:extLst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D4AEE8A-382C-4AF5-AD5F-38276E363B2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sp>
        <p:nvSpPr>
          <p:cNvPr id="16" name="Forme libre 15">
            <a:extLst>
              <a:ext uri="{FF2B5EF4-FFF2-40B4-BE49-F238E27FC236}">
                <a16:creationId xmlns:a16="http://schemas.microsoft.com/office/drawing/2014/main" id="{2D3C6274-96ED-4A4A-B6F6-8C394D27FA9D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F65DF6E0-55BA-9F46-831F-3F8DEBA187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15536"/>
      </p:ext>
    </p:extLst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F92D957-582E-4721-8339-17244DAA52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8EAC19D0-733C-EC4D-952B-6CC9B292C60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DBD9A9A-8F28-5B49-B2C9-196376F8BF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469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F92D957-582E-4721-8339-17244DAA52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8A45239-E48B-4A49-A362-C549CB353E1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8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1DD913A-E417-4CC0-B90D-D9797F16455A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217CAE1-50F3-432E-83BF-9CEF469846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70968"/>
      </p:ext>
    </p:extLst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93721C5-B2AB-4BAF-AC73-2947695BD5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89363B9-1318-D24C-84B4-A8814F65A1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73821"/>
      </p:ext>
    </p:extLst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9B36D8D-FBE6-4F4F-B4FD-0A5147F9522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777617"/>
      </p:ext>
    </p:extLst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A4D5F00-2286-46AA-AE61-1A4FF417C58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33633"/>
      </p:ext>
    </p:extLst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BCB3351-F78E-44F4-8B0A-3FC5BA5D07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717C1997-731D-B248-9EAC-C97F070ACF9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271007"/>
      </p:ext>
    </p:extLst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5EDFD6B-7FE4-4C8F-94D4-5D10E7B58D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6BF584D-F3C1-324D-A581-0DF3762E83E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81377"/>
      </p:ext>
    </p:extLst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9A3A2CA-B503-4A52-BF47-94153C1DF9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AAB987C-0A45-8344-8479-E37AF7074D2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595834"/>
      </p:ext>
    </p:extLst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5938BDE-1F5B-4786-BE66-1F82DE2728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3573F2B-6057-E247-83D1-E1001D8DEA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783717"/>
      </p:ext>
    </p:extLst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A140CC6-FE95-4911-830E-2280B6D4620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FCFEE9E-1535-DB48-91DB-5F825D9EF34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59086"/>
      </p:ext>
    </p:extLst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F46C39-9588-4126-A2AB-30155530F29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71653"/>
      </p:ext>
    </p:extLst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ADB09D5-7E84-4897-B8D5-7456880D5EB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989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CB059890-1C30-4D5F-A1DA-1EE2D3F0CF7A}" type="datetime1">
              <a:rPr lang="en-US" noProof="0" smtClean="0"/>
              <a:t>11/21/2022</a:t>
            </a:fld>
            <a:endParaRPr lang="en-US" noProof="0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146686BD-DAAC-CD45-B46A-68B96D6B5B1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FCC70B6-8E97-424B-9124-9708D82D82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857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F7B6745-AD2B-4B9E-BE15-BFF381C610E5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8E98A0F-0161-47C2-AB6E-D8C02B9FDCF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64070"/>
      </p:ext>
    </p:extLst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A6EF414-ACC3-4E84-9A88-B22564DEC7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118C080-B04A-9A45-BA19-E1382BCAB56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97183"/>
      </p:ext>
    </p:extLst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146BA19-41E3-435D-AF59-C315DCA85A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72853"/>
      </p:ext>
    </p:extLst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43730F1-288E-435F-A2CC-7204DE825E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4BD93A9-29C7-F74F-932F-D077A24CB55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782550"/>
      </p:ext>
    </p:extLst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39CF7DF-70BC-4607-A7C4-D81FE93E60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58DA9BC-EA92-8C45-9932-8DAE02B870B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860767"/>
      </p:ext>
    </p:extLst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FF131DC-5F99-4D45-BFDE-F5C09BB363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66550C20-5491-F641-976B-C48940B1AD7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26189"/>
      </p:ext>
    </p:extLst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25940C8-CAEE-47E5-9265-B2C90353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7D98FA1-C547-0541-A5F8-DA21C6E4295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31708"/>
      </p:ext>
    </p:extLst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945A155-75F7-4F0E-8FE4-730FF63C753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AD43618-2842-7743-8C39-77D227EA300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3707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78CB4B3-25FE-4406-9E0E-9BF82A74D7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81DAD08-97A2-C746-BF91-327A4F3898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89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47E82EA-B84D-4D70-B7CD-8139BEFB04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A9786A69-970C-2E43-BB72-5AD9BC2201B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5411"/>
      </p:ext>
    </p:extLst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1636C07-015A-4186-AA67-0C15381315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2DE37A33-4BAE-5448-83E8-FB9100B6CC1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44432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634CDC6-C02A-4F32-980A-C085EAC23A4A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0CD7388-1595-4E99-B384-AF405316BB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F9A2AF92-DFAF-ED4D-B07C-025F26D745D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45058"/>
      </p:ext>
    </p:extLst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1CEC633D-AC08-4079-9468-E81AC3DACE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BE5E5CA5-82FC-6343-84A6-F2393423DCD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07686"/>
      </p:ext>
    </p:extLst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822AABB2-EDF2-4F01-9ECD-FA44E436C1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90816915-0152-7549-8365-E3C305E68DE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94919"/>
      </p:ext>
    </p:extLst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076793E8-1F79-433C-9F90-741F8F5BDD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47780ED7-A042-0A40-AD4D-B5E860B04D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92939"/>
      </p:ext>
    </p:extLst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E75C0992-16B5-4FDF-9C81-3393973EE7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4FDE584A-0ED4-7E41-9A43-88E5D8CF6E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653398"/>
      </p:ext>
    </p:extLst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F0FA47D-7DE6-4644-9DA9-214F275E1E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71" y="4756700"/>
            <a:ext cx="1208880" cy="211956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F7AEAA9C-F29C-40EF-963E-6929D999F1E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5F2C470-58A8-4DE5-9BD8-A7F3BBC3E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74A7CBE-12AF-A248-B001-BC5B3CE3C4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19105"/>
      </p:ext>
    </p:extLst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5447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8E95D18-7331-4A0D-B67D-972C3958AD22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CDF60BA-1CCD-4E4E-A500-0E6F9E4DA5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ECF414DD-1CBE-D44B-A902-DFFB9E7DF8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156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A919677-0C92-4AC6-8A0F-91EB6C275750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9ED581C-0F36-4DFF-B579-24C5CD6F930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6F5392B-D294-5D49-BB64-FD00B63E11A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247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51E5422-847B-44EF-B6F2-7CFEDC2BDA19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1DD31AA-D86E-4481-8F1C-A398C5CBD2B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0A7B1B7-6A5E-0C4B-9382-D2CEDFE2FA4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0595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57A87F61-48C1-45CC-B843-A8B5CE7AEBFD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A826DF5-0E1F-4F3A-8F1F-B5EE75CA818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40EB3D1-120E-094E-BC76-D5BBDC87C43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8150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986A4BFB-0C68-43E1-9FC9-7EBB12AB01C2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39C00A-3DBA-411F-87B2-EF8041A7F83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8740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B93D012-9FEC-418D-AEB4-2D6509FBC175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0BEFA5D-003F-4607-8FDA-0459B110B7B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83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800" noProof="0">
              <a:solidFill>
                <a:schemeClr val="bg1"/>
              </a:solidFill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phic 30">
            <a:extLst>
              <a:ext uri="{FF2B5EF4-FFF2-40B4-BE49-F238E27FC236}">
                <a16:creationId xmlns:a16="http://schemas.microsoft.com/office/drawing/2014/main" id="{4DC1713A-F379-44EC-A844-F7F053EA07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>
                <a:solidFill>
                  <a:schemeClr val="bg1"/>
                </a:solidFill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538520C2-A06F-4654-846B-F974E191C726}" type="datetime1">
              <a:rPr lang="en-US" smtClean="0"/>
              <a:pPr/>
              <a:t>11/21/2022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CFC0051-D045-41FF-AF0F-FC8DD3C53F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50351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D0C327C-C0A9-4850-B0AC-4CEFADFEC70B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6D2A5647-AE11-4B16-BC27-E2F9974F5A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07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 dirty="0"/>
              <a:t>THIS IS THE SLIDE TITLE</a:t>
            </a:r>
          </a:p>
        </p:txBody>
      </p:sp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A919677-0C92-4AC6-8A0F-91EB6C275750}" type="datetime1">
              <a:rPr lang="en-US" noProof="0" smtClean="0"/>
              <a:t>11/21/2022</a:t>
            </a:fld>
            <a:endParaRPr lang="en-US" noProof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06883A8A-F009-4948-A684-D17FAEFCAA6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D764DEA-2EE2-D748-874A-A79D4731B3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56823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3640025-5764-4308-8317-C6A903A94F6D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A15C1C7-B5E5-4BD4-8C69-85C62D232B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3CBDF8B-AAD0-A544-8FDD-F4E4EFA21A5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3916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A835F999-4DA0-4DCA-91BD-EAD766AD2A42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0F63AC8-DAE8-4C08-B926-AD6BD8EB22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2AAC1D5-3280-B14F-BEA2-4A0B433122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4816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AC25AC5-081C-4745-A36E-6D769EAE1E03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5F040B78-11B2-4805-9545-920B9DFFA5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BF3A83F8-977D-9840-B1C1-E5493931F1E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556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8E29A2B-31B4-4F16-BA22-DD3378DB52D3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3A90F5D-D223-4BFA-9A0E-59D09CA2C8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15B5F15C-8B1D-FD41-A195-B48F8077569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5220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0094472-3864-4E30-B252-28539877E16D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B56B28D-CEEF-41D6-A0DA-B2CD6593401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DEC6874-3089-934C-978E-BF45116859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878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71E41AE3-1215-45A9-915D-2BE4405FDCA6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971B2A4-7C42-41C8-B0AA-F3ED2A91CE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B6B664B-15D9-E141-8AEB-A702393833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67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AB9FF50-9E56-4948-B317-E946F265E7F9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7F9A046-9A92-471C-BD8E-54C82C0DB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99A3B984-5C0A-584C-A863-DD6A9715FA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935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0E59D85-C1A6-4D79-9CBB-A7ABF7287237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67811AC-33DD-4DEA-BF8D-B18CA9F7FB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7EAF4799-65A4-3049-8E1D-11280C5D505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57034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3966B2AE-F6A7-44F4-9D8B-F97DDB42874A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7B74C3A7-940C-42AA-8231-7F5B97DC19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C29366D2-2BF7-D648-AF0F-3EEB47D613E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1927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908927BA-DB5F-47BE-8FFA-5D42580F2685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86C56EA0-2E6D-4804-82EF-179BD4746B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96908B05-C50E-3741-91F0-2ECA357A4D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85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6BE0BEDF-10E8-46E6-91EC-9AAFECF8E05B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8E49FCF-D70B-7A41-82A8-6A6783DE8A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7312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FCAD231A-22C9-479C-880E-6729FFA8B514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39E18F3-F6C6-4CF4-81DE-011627EB94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EED1D675-DD72-124D-B462-16FA9E7540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69780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D142EEC0-A2D2-41C9-AE58-B5D1EE079E50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B86ED78-E598-4C1F-8CA2-1EFFEA2FD6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F9F227F9-F6AD-C848-BB40-D01327BB7BC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3583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3052B7F-EDDD-48D8-9630-6DBA393FAB1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5" y="4756932"/>
            <a:ext cx="808019" cy="211727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666392EC-0212-45C4-85C2-F1FD3C3D30B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58800A5-ACC5-43A8-A860-4C739141F6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55B3830-8679-6F45-9CCE-CAE3C5BCD20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36867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82101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528884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958457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0DEE2A7B-7A05-264F-A9F1-05768BB46C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6" y="4757281"/>
            <a:ext cx="795600" cy="212642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EBE55064-29A4-DC44-B45F-8FD7E2D4823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06290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8B2C287-0528-4053-8372-02D76046197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32943E2-BF72-C445-B7D3-7058C1076E5F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23DBBE1E-92B7-F146-85DD-42893763AD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7141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5A04466-B32C-4A99-B772-700420C2AF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78D4C62D-417B-B14E-B4D1-6D7741C1C28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854927"/>
            <a:ext cx="8200800" cy="3704378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2FB25F1-07A1-3E42-8870-A77752BAE38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7918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F92CC6-BE72-4384-8A84-F164B8B2DE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301305"/>
            <a:ext cx="8200800" cy="3258000"/>
          </a:xfrm>
          <a:custGeom>
            <a:avLst/>
            <a:gdLst>
              <a:gd name="connsiteX0" fmla="*/ 0 w 8200800"/>
              <a:gd name="connsiteY0" fmla="*/ 0 h 3258000"/>
              <a:gd name="connsiteX1" fmla="*/ 8200800 w 8200800"/>
              <a:gd name="connsiteY1" fmla="*/ 0 h 3258000"/>
              <a:gd name="connsiteX2" fmla="*/ 8200800 w 8200800"/>
              <a:gd name="connsiteY2" fmla="*/ 3258000 h 3258000"/>
              <a:gd name="connsiteX3" fmla="*/ 0 w 8200800"/>
              <a:gd name="connsiteY3" fmla="*/ 3258000 h 32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258000">
                <a:moveTo>
                  <a:pt x="0" y="0"/>
                </a:moveTo>
                <a:lnTo>
                  <a:pt x="8200800" y="0"/>
                </a:lnTo>
                <a:lnTo>
                  <a:pt x="8200800" y="3258000"/>
                </a:lnTo>
                <a:lnTo>
                  <a:pt x="0" y="3258000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F8DFB14-F605-442D-8A29-80BCBC3F4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8AA81F04-A4CD-438D-89D0-CDBF79F7E0A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4" name="Connecteur droit 8">
            <a:extLst>
              <a:ext uri="{FF2B5EF4-FFF2-40B4-BE49-F238E27FC236}">
                <a16:creationId xmlns:a16="http://schemas.microsoft.com/office/drawing/2014/main" id="{21691B72-DFDE-477D-B4DC-13F5A4C2EC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911BDE1B-31FF-4B86-B96A-4794B2A52D2C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30B0B92-D6C3-40AC-8EAE-19A1355F0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E0BEDF-10E8-46E6-91EC-9AAFECF8E05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5A04466-B32C-4A99-B772-700420C2AF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74E4745-9283-DD43-A8D6-41E1B7C703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717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1F9389CD-88DA-47AB-B0E8-0DFE16321015}" type="datetime1">
              <a:rPr lang="en-US" noProof="0" smtClean="0"/>
              <a:t>11/21/2022</a:t>
            </a:fld>
            <a:endParaRPr lang="en-US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ABBCB51-61A2-C142-8256-25264FD2B8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293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9B2912C-F696-4E45-AC04-9440469148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4" y="1533106"/>
            <a:ext cx="8200800" cy="3038893"/>
          </a:xfrm>
          <a:custGeom>
            <a:avLst/>
            <a:gdLst>
              <a:gd name="connsiteX0" fmla="*/ 0 w 8200800"/>
              <a:gd name="connsiteY0" fmla="*/ 0 h 3038893"/>
              <a:gd name="connsiteX1" fmla="*/ 8200800 w 8200800"/>
              <a:gd name="connsiteY1" fmla="*/ 0 h 3038893"/>
              <a:gd name="connsiteX2" fmla="*/ 8200800 w 8200800"/>
              <a:gd name="connsiteY2" fmla="*/ 3038893 h 3038893"/>
              <a:gd name="connsiteX3" fmla="*/ 0 w 8200800"/>
              <a:gd name="connsiteY3" fmla="*/ 3038893 h 3038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00800" h="3038893">
                <a:moveTo>
                  <a:pt x="0" y="0"/>
                </a:moveTo>
                <a:lnTo>
                  <a:pt x="8200800" y="0"/>
                </a:lnTo>
                <a:lnTo>
                  <a:pt x="8200800" y="3038893"/>
                </a:lnTo>
                <a:lnTo>
                  <a:pt x="0" y="303889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4BAD4DE2-1D10-4376-9B8C-69A7343C9951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6E888DC-EE36-4126-B419-6416AC439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A7E9C05A-4D57-4496-9472-379C50F46D3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1EAFC5DA-1965-4B8B-80D6-56B9AB21CE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A0DBA252-DC1A-4A91-91C6-23FC3C203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9389CD-88DA-47AB-B0E8-0DFE1632101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4BB33D3-7DF8-4783-BCE3-9BE49848E7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4981480-66B4-8942-BEDD-CBE16DC71DA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7253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DD913A-E417-4CC0-B90D-D9797F16455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332CBCE-ECB0-45D4-A2F4-F885AFB8E51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1944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7B6745-AD2B-4B9E-BE15-BFF381C610E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7D36973-25ED-462E-9CEC-A9F0291917D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14317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2" y="1316572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2" y="4074123"/>
            <a:ext cx="3998589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DD5ABE0-09C4-42CC-886C-D99716342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4471878F-4F92-4DF3-B6EF-5FFC2FC7F8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5C27C61C-22E0-4BF6-B34A-28CCC99949F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C2C429EA-CF4E-4C40-A85B-8B5A7883DBE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EB9A5B2B-707F-495F-81C3-D015E248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4CDC6-C02A-4F32-980A-C085EAC23A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06776FC-C623-47DB-A67C-F8BB51B043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4AC79B0D-2AD5-CD47-8F30-24E1F4EA307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1994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11C0480-0C12-AE45-93AE-AEAF1DB9DC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2904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AE38FD9D-46D9-AC42-B91A-F99126048F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5" name="ZoneTexte 7">
            <a:extLst>
              <a:ext uri="{FF2B5EF4-FFF2-40B4-BE49-F238E27FC236}">
                <a16:creationId xmlns:a16="http://schemas.microsoft.com/office/drawing/2014/main" id="{22698845-2916-45D0-B3E4-D237E8514CBF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60B0E87F-BF46-034E-BBEB-7DD5E2A462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1549654"/>
            <a:ext cx="3998596" cy="2643179"/>
          </a:xfrm>
          <a:custGeom>
            <a:avLst/>
            <a:gdLst>
              <a:gd name="connsiteX0" fmla="*/ 65234 w 3998596"/>
              <a:gd name="connsiteY0" fmla="*/ 0 h 2643179"/>
              <a:gd name="connsiteX1" fmla="*/ 3933362 w 3998596"/>
              <a:gd name="connsiteY1" fmla="*/ 0 h 2643179"/>
              <a:gd name="connsiteX2" fmla="*/ 3998596 w 3998596"/>
              <a:gd name="connsiteY2" fmla="*/ 65234 h 2643179"/>
              <a:gd name="connsiteX3" fmla="*/ 3998596 w 3998596"/>
              <a:gd name="connsiteY3" fmla="*/ 2577945 h 2643179"/>
              <a:gd name="connsiteX4" fmla="*/ 3933362 w 3998596"/>
              <a:gd name="connsiteY4" fmla="*/ 2643179 h 2643179"/>
              <a:gd name="connsiteX5" fmla="*/ 65234 w 3998596"/>
              <a:gd name="connsiteY5" fmla="*/ 2643179 h 2643179"/>
              <a:gd name="connsiteX6" fmla="*/ 0 w 3998596"/>
              <a:gd name="connsiteY6" fmla="*/ 2577945 h 2643179"/>
              <a:gd name="connsiteX7" fmla="*/ 0 w 3998596"/>
              <a:gd name="connsiteY7" fmla="*/ 65234 h 2643179"/>
              <a:gd name="connsiteX8" fmla="*/ 65234 w 3998596"/>
              <a:gd name="connsiteY8" fmla="*/ 0 h 264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8596" h="2643179">
                <a:moveTo>
                  <a:pt x="65234" y="0"/>
                </a:moveTo>
                <a:lnTo>
                  <a:pt x="3933362" y="0"/>
                </a:lnTo>
                <a:cubicBezTo>
                  <a:pt x="3969390" y="0"/>
                  <a:pt x="3998596" y="29206"/>
                  <a:pt x="3998596" y="65234"/>
                </a:cubicBezTo>
                <a:lnTo>
                  <a:pt x="3998596" y="2577945"/>
                </a:lnTo>
                <a:cubicBezTo>
                  <a:pt x="3998596" y="2613973"/>
                  <a:pt x="3969390" y="2643179"/>
                  <a:pt x="3933362" y="2643179"/>
                </a:cubicBezTo>
                <a:lnTo>
                  <a:pt x="65234" y="2643179"/>
                </a:lnTo>
                <a:cubicBezTo>
                  <a:pt x="29206" y="2643179"/>
                  <a:pt x="0" y="2613973"/>
                  <a:pt x="0" y="2577945"/>
                </a:cubicBezTo>
                <a:lnTo>
                  <a:pt x="0" y="65234"/>
                </a:lnTo>
                <a:cubicBezTo>
                  <a:pt x="0" y="29206"/>
                  <a:pt x="29206" y="0"/>
                  <a:pt x="6523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FA7664AA-B8C8-3B45-B99A-0CA51D498D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904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E5EB8DA-9DEF-EF48-9EE9-59093D298D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62500" y="4307205"/>
            <a:ext cx="3998596" cy="274638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D0294F47-5302-4438-BCB7-B21F3AB2CB6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9E550D51-E609-4961-8A78-92A330D6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4A710AAC-154A-4BDC-864E-AA9931DD42F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95B0A11-F784-4DE3-BB40-1E76C2275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E95D18-7331-4A0D-B67D-972C3958AD2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D0DF2A4-0C05-4619-8A2F-A7118B842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4F380EA-243F-1A45-B337-F9CBB98942F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9087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- no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8" name="Footer Placeholder 12">
            <a:extLst>
              <a:ext uri="{FF2B5EF4-FFF2-40B4-BE49-F238E27FC236}">
                <a16:creationId xmlns:a16="http://schemas.microsoft.com/office/drawing/2014/main" id="{9F28A98E-F435-4D47-A8FC-35A7D47A25C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0DFD82-0032-46F1-A230-074DC471A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919677-0C92-4AC6-8A0F-91EB6C2757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992AFBC-2630-4C64-8335-03E40E140DF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2AE9CD9-07F2-694D-8FE9-48CCCAEE78D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7199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kgd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re 1">
            <a:extLst>
              <a:ext uri="{FF2B5EF4-FFF2-40B4-BE49-F238E27FC236}">
                <a16:creationId xmlns:a16="http://schemas.microsoft.com/office/drawing/2014/main" id="{B8A68B02-B6B8-0A4E-927D-C7C5E11DCA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2FDB6FF-C113-2C47-8E97-8C0F86742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871A71E-628D-4D24-B17B-FDE9F4EF14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4459834-7BC3-494E-BD8C-44164A05849A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6610FA0-1AD9-4F59-8752-3E7CFBCCC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1E5422-847B-44EF-B6F2-7CFEDC2BDA1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08E91B-9AD0-456A-8CD9-2CC5A00A45B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588E217-F74E-F645-A36E-8389CF011E6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9819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64F11E7F-0F44-6549-9AE8-64F85711DDF7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9" name="Connecteur droit 8">
            <a:extLst>
              <a:ext uri="{FF2B5EF4-FFF2-40B4-BE49-F238E27FC236}">
                <a16:creationId xmlns:a16="http://schemas.microsoft.com/office/drawing/2014/main" id="{9EA78508-74E4-44FE-9897-5877052FD886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8F773064-62EE-4DCF-B613-CBAFE0D9AA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C7433B-AF58-4F95-A63A-7C7E75670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4A1C16C3-9BDD-43BA-9702-A860CCE5CF5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7E39D8A-0C98-4FE7-9DE9-8BE925362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A87F61-48C1-45CC-B843-A8B5CE7AEBF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CAE0E3B-4D63-4C51-AE83-A87A29DBA6C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C7E4486-01DD-0A47-A79D-D3F03E28438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42643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1 line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62C82A4A-94A3-8545-9362-DE196DA525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998B16E-8E76-2647-9A83-23B05B28A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68CFD-63CD-4008-B153-21BCF3197D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9D5996F5-C08A-4C64-B947-D59A147477E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A9229A0-228B-47B3-BAF9-839C8A576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6A4BFB-0C68-43E1-9FC9-7EBB12AB01C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C29DF40-643C-47FB-B5CB-53ED2CF971C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7999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kgd image - 2 lines title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758D208-D91A-434F-BD0C-E716F5257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bg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8" name="ZoneTexte 7">
            <a:extLst>
              <a:ext uri="{FF2B5EF4-FFF2-40B4-BE49-F238E27FC236}">
                <a16:creationId xmlns:a16="http://schemas.microsoft.com/office/drawing/2014/main" id="{FAFB4A33-86F3-D74D-917A-04049D8B5DB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2" name="Connecteur droit 8">
            <a:extLst>
              <a:ext uri="{FF2B5EF4-FFF2-40B4-BE49-F238E27FC236}">
                <a16:creationId xmlns:a16="http://schemas.microsoft.com/office/drawing/2014/main" id="{AB7F2006-3235-4C1B-B451-74B0CB68E1E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aphic 53">
            <a:extLst>
              <a:ext uri="{FF2B5EF4-FFF2-40B4-BE49-F238E27FC236}">
                <a16:creationId xmlns:a16="http://schemas.microsoft.com/office/drawing/2014/main" id="{89BBA403-03BB-4FC8-9FD2-884A1CCE87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D7895C50-E861-4CE0-B72E-5234BB15D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31EDF2-9B46-42DC-A929-C0CB0FF12A7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82C9CE89-A215-4761-9822-E85E6AABE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B2C1979-35EF-493E-A3B4-625D43244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93D012-9FEC-418D-AEB4-2D6509FBC17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6CC49B0-BB84-4891-9EAC-7C38BFA6D9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56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DDF75E6-2FA4-45BC-9D0C-27E2370C919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129553"/>
            <a:ext cx="5497636" cy="3442447"/>
          </a:xfrm>
          <a:custGeom>
            <a:avLst/>
            <a:gdLst>
              <a:gd name="connsiteX0" fmla="*/ 0 w 5497636"/>
              <a:gd name="connsiteY0" fmla="*/ 0 h 3442447"/>
              <a:gd name="connsiteX1" fmla="*/ 5497636 w 5497636"/>
              <a:gd name="connsiteY1" fmla="*/ 0 h 3442447"/>
              <a:gd name="connsiteX2" fmla="*/ 5497636 w 5497636"/>
              <a:gd name="connsiteY2" fmla="*/ 3442447 h 3442447"/>
              <a:gd name="connsiteX3" fmla="*/ 0 w 5497636"/>
              <a:gd name="connsiteY3" fmla="*/ 3442447 h 344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7636" h="3442447">
                <a:moveTo>
                  <a:pt x="0" y="0"/>
                </a:moveTo>
                <a:lnTo>
                  <a:pt x="5497636" y="0"/>
                </a:lnTo>
                <a:lnTo>
                  <a:pt x="5497636" y="3442447"/>
                </a:lnTo>
                <a:lnTo>
                  <a:pt x="0" y="3442447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B2E8A73-FE19-4F09-B5E9-7F09BC1C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5497910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DFB9808-374D-4A9D-8F58-FD27E9969A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630181"/>
            <a:ext cx="5497640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DF97314C-3489-4C47-BC83-C45A78C87D18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B3B106-37D0-49FD-98BD-B6E794868C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9E770E7-D76C-413C-A66C-7411A35CE1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392C54BE-7908-4804-B366-5EAD145AEC9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C478684-E237-44F6-93CF-B837C4261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21DD913A-E417-4CC0-B90D-D9797F16455A}" type="datetime1">
              <a:rPr lang="en-US" noProof="0" smtClean="0"/>
              <a:t>11/21/2022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1969058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3">
            <a:extLst>
              <a:ext uri="{FF2B5EF4-FFF2-40B4-BE49-F238E27FC236}">
                <a16:creationId xmlns:a16="http://schemas.microsoft.com/office/drawing/2014/main" id="{7B0A659F-EFD1-444F-9E43-8DE421EF2903}"/>
              </a:ext>
            </a:extLst>
          </p:cNvPr>
          <p:cNvSpPr/>
          <p:nvPr userDrawn="1"/>
        </p:nvSpPr>
        <p:spPr>
          <a:xfrm>
            <a:off x="5426318" y="0"/>
            <a:ext cx="3717682" cy="5143500"/>
          </a:xfrm>
          <a:custGeom>
            <a:avLst/>
            <a:gdLst>
              <a:gd name="connsiteX0" fmla="*/ 893329 w 3717682"/>
              <a:gd name="connsiteY0" fmla="*/ 0 h 5143500"/>
              <a:gd name="connsiteX1" fmla="*/ 3717682 w 3717682"/>
              <a:gd name="connsiteY1" fmla="*/ 0 h 5143500"/>
              <a:gd name="connsiteX2" fmla="*/ 3717682 w 3717682"/>
              <a:gd name="connsiteY2" fmla="*/ 5143500 h 5143500"/>
              <a:gd name="connsiteX3" fmla="*/ 1175798 w 3717682"/>
              <a:gd name="connsiteY3" fmla="*/ 5143500 h 5143500"/>
              <a:gd name="connsiteX4" fmla="*/ 1096714 w 3717682"/>
              <a:gd name="connsiteY4" fmla="*/ 5071624 h 5143500"/>
              <a:gd name="connsiteX5" fmla="*/ 0 w 3717682"/>
              <a:gd name="connsiteY5" fmla="*/ 2423922 h 5143500"/>
              <a:gd name="connsiteX6" fmla="*/ 855043 w 3717682"/>
              <a:gd name="connsiteY6" fmla="*/ 4212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7682" h="5143500">
                <a:moveTo>
                  <a:pt x="893329" y="0"/>
                </a:moveTo>
                <a:lnTo>
                  <a:pt x="3717682" y="0"/>
                </a:lnTo>
                <a:lnTo>
                  <a:pt x="3717682" y="5143500"/>
                </a:lnTo>
                <a:lnTo>
                  <a:pt x="1175798" y="5143500"/>
                </a:lnTo>
                <a:lnTo>
                  <a:pt x="1096714" y="5071624"/>
                </a:lnTo>
                <a:cubicBezTo>
                  <a:pt x="419108" y="4394018"/>
                  <a:pt x="0" y="3457914"/>
                  <a:pt x="0" y="2423922"/>
                </a:cubicBezTo>
                <a:cubicBezTo>
                  <a:pt x="0" y="1519179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20FAB314-069B-7245-9CD1-1E8C141EB9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9" name="Connecteur droit 8">
            <a:extLst>
              <a:ext uri="{FF2B5EF4-FFF2-40B4-BE49-F238E27FC236}">
                <a16:creationId xmlns:a16="http://schemas.microsoft.com/office/drawing/2014/main" id="{4C4DEE83-04EA-447C-BE7B-2CEB490676B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A92616C-3082-4BF8-82D6-4E39B7D717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292" y="0"/>
            <a:ext cx="1649740" cy="261752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BDCD690-2E7F-47AF-9C94-AEDA86A481C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1994" y="1620838"/>
            <a:ext cx="2996226" cy="190613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i="1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Et vero brute eum, eros aliquip at vel, magna causae pro te.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2711897-9C9F-44F7-B001-2D24A2493B6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D6CB01-56AC-4018-86E5-8B3478C1C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520C2-A06F-4654-846B-F974E191C72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6C54F85-0691-4318-90DF-E7A02C0115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9486A51-53E6-6A4F-AD70-8C89F632E13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9392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ful messag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711D59F2-F966-4BE3-BB2C-A1FB4C0C84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26317" y="1"/>
            <a:ext cx="3717682" cy="5143499"/>
          </a:xfrm>
          <a:custGeom>
            <a:avLst/>
            <a:gdLst>
              <a:gd name="connsiteX0" fmla="*/ 3243187 w 3717682"/>
              <a:gd name="connsiteY0" fmla="*/ 4869228 h 5143499"/>
              <a:gd name="connsiteX1" fmla="*/ 3238365 w 3717682"/>
              <a:gd name="connsiteY1" fmla="*/ 4873182 h 5143499"/>
              <a:gd name="connsiteX2" fmla="*/ 3238374 w 3717682"/>
              <a:gd name="connsiteY2" fmla="*/ 4873182 h 5143499"/>
              <a:gd name="connsiteX3" fmla="*/ 3227066 w 3717682"/>
              <a:gd name="connsiteY3" fmla="*/ 4930787 h 5143499"/>
              <a:gd name="connsiteX4" fmla="*/ 3284505 w 3717682"/>
              <a:gd name="connsiteY4" fmla="*/ 4930787 h 5143499"/>
              <a:gd name="connsiteX5" fmla="*/ 3285694 w 3717682"/>
              <a:gd name="connsiteY5" fmla="*/ 4924630 h 5143499"/>
              <a:gd name="connsiteX6" fmla="*/ 3282706 w 3717682"/>
              <a:gd name="connsiteY6" fmla="*/ 4921282 h 5143499"/>
              <a:gd name="connsiteX7" fmla="*/ 3244546 w 3717682"/>
              <a:gd name="connsiteY7" fmla="*/ 4921282 h 5143499"/>
              <a:gd name="connsiteX8" fmla="*/ 3247789 w 3717682"/>
              <a:gd name="connsiteY8" fmla="*/ 4904760 h 5143499"/>
              <a:gd name="connsiteX9" fmla="*/ 3281509 w 3717682"/>
              <a:gd name="connsiteY9" fmla="*/ 4904760 h 5143499"/>
              <a:gd name="connsiteX10" fmla="*/ 3283334 w 3717682"/>
              <a:gd name="connsiteY10" fmla="*/ 4903297 h 5143499"/>
              <a:gd name="connsiteX11" fmla="*/ 3284624 w 3717682"/>
              <a:gd name="connsiteY11" fmla="*/ 4896744 h 5143499"/>
              <a:gd name="connsiteX12" fmla="*/ 3283376 w 3717682"/>
              <a:gd name="connsiteY12" fmla="*/ 4895280 h 5143499"/>
              <a:gd name="connsiteX13" fmla="*/ 3249639 w 3717682"/>
              <a:gd name="connsiteY13" fmla="*/ 4895280 h 5143499"/>
              <a:gd name="connsiteX14" fmla="*/ 3252865 w 3717682"/>
              <a:gd name="connsiteY14" fmla="*/ 4878792 h 5143499"/>
              <a:gd name="connsiteX15" fmla="*/ 3289684 w 3717682"/>
              <a:gd name="connsiteY15" fmla="*/ 4878792 h 5143499"/>
              <a:gd name="connsiteX16" fmla="*/ 3293589 w 3717682"/>
              <a:gd name="connsiteY16" fmla="*/ 4876488 h 5143499"/>
              <a:gd name="connsiteX17" fmla="*/ 3295015 w 3717682"/>
              <a:gd name="connsiteY17" fmla="*/ 4869228 h 5143499"/>
              <a:gd name="connsiteX18" fmla="*/ 3143539 w 3717682"/>
              <a:gd name="connsiteY18" fmla="*/ 4869228 h 5143499"/>
              <a:gd name="connsiteX19" fmla="*/ 3139481 w 3717682"/>
              <a:gd name="connsiteY19" fmla="*/ 4873182 h 5143499"/>
              <a:gd name="connsiteX20" fmla="*/ 3128173 w 3717682"/>
              <a:gd name="connsiteY20" fmla="*/ 4930787 h 5143499"/>
              <a:gd name="connsiteX21" fmla="*/ 3140126 w 3717682"/>
              <a:gd name="connsiteY21" fmla="*/ 4930787 h 5143499"/>
              <a:gd name="connsiteX22" fmla="*/ 3144481 w 3717682"/>
              <a:gd name="connsiteY22" fmla="*/ 4927246 h 5143499"/>
              <a:gd name="connsiteX23" fmla="*/ 3152945 w 3717682"/>
              <a:gd name="connsiteY23" fmla="*/ 4884134 h 5143499"/>
              <a:gd name="connsiteX24" fmla="*/ 3166681 w 3717682"/>
              <a:gd name="connsiteY24" fmla="*/ 4903549 h 5143499"/>
              <a:gd name="connsiteX25" fmla="*/ 3169958 w 3717682"/>
              <a:gd name="connsiteY25" fmla="*/ 4905425 h 5143499"/>
              <a:gd name="connsiteX26" fmla="*/ 3176138 w 3717682"/>
              <a:gd name="connsiteY26" fmla="*/ 4905425 h 5143499"/>
              <a:gd name="connsiteX27" fmla="*/ 3180162 w 3717682"/>
              <a:gd name="connsiteY27" fmla="*/ 4903549 h 5143499"/>
              <a:gd name="connsiteX28" fmla="*/ 3201504 w 3717682"/>
              <a:gd name="connsiteY28" fmla="*/ 4884134 h 5143499"/>
              <a:gd name="connsiteX29" fmla="*/ 3193040 w 3717682"/>
              <a:gd name="connsiteY29" fmla="*/ 4927246 h 5143499"/>
              <a:gd name="connsiteX30" fmla="*/ 3196012 w 3717682"/>
              <a:gd name="connsiteY30" fmla="*/ 4930787 h 5143499"/>
              <a:gd name="connsiteX31" fmla="*/ 3207956 w 3717682"/>
              <a:gd name="connsiteY31" fmla="*/ 4930787 h 5143499"/>
              <a:gd name="connsiteX32" fmla="*/ 3219273 w 3717682"/>
              <a:gd name="connsiteY32" fmla="*/ 4873190 h 5143499"/>
              <a:gd name="connsiteX33" fmla="*/ 3216768 w 3717682"/>
              <a:gd name="connsiteY33" fmla="*/ 4869228 h 5143499"/>
              <a:gd name="connsiteX34" fmla="*/ 3202693 w 3717682"/>
              <a:gd name="connsiteY34" fmla="*/ 4869228 h 5143499"/>
              <a:gd name="connsiteX35" fmla="*/ 3175442 w 3717682"/>
              <a:gd name="connsiteY35" fmla="*/ 4893227 h 5143499"/>
              <a:gd name="connsiteX36" fmla="*/ 3157614 w 3717682"/>
              <a:gd name="connsiteY36" fmla="*/ 4869228 h 5143499"/>
              <a:gd name="connsiteX37" fmla="*/ 3072703 w 3717682"/>
              <a:gd name="connsiteY37" fmla="*/ 4869228 h 5143499"/>
              <a:gd name="connsiteX38" fmla="*/ 3067872 w 3717682"/>
              <a:gd name="connsiteY38" fmla="*/ 4873182 h 5143499"/>
              <a:gd name="connsiteX39" fmla="*/ 3056581 w 3717682"/>
              <a:gd name="connsiteY39" fmla="*/ 4930787 h 5143499"/>
              <a:gd name="connsiteX40" fmla="*/ 3113995 w 3717682"/>
              <a:gd name="connsiteY40" fmla="*/ 4930787 h 5143499"/>
              <a:gd name="connsiteX41" fmla="*/ 3115209 w 3717682"/>
              <a:gd name="connsiteY41" fmla="*/ 4924630 h 5143499"/>
              <a:gd name="connsiteX42" fmla="*/ 3112196 w 3717682"/>
              <a:gd name="connsiteY42" fmla="*/ 4921282 h 5143499"/>
              <a:gd name="connsiteX43" fmla="*/ 3074053 w 3717682"/>
              <a:gd name="connsiteY43" fmla="*/ 4921282 h 5143499"/>
              <a:gd name="connsiteX44" fmla="*/ 3077287 w 3717682"/>
              <a:gd name="connsiteY44" fmla="*/ 4904760 h 5143499"/>
              <a:gd name="connsiteX45" fmla="*/ 3111007 w 3717682"/>
              <a:gd name="connsiteY45" fmla="*/ 4904760 h 5143499"/>
              <a:gd name="connsiteX46" fmla="*/ 3112841 w 3717682"/>
              <a:gd name="connsiteY46" fmla="*/ 4903297 h 5143499"/>
              <a:gd name="connsiteX47" fmla="*/ 3114131 w 3717682"/>
              <a:gd name="connsiteY47" fmla="*/ 4896744 h 5143499"/>
              <a:gd name="connsiteX48" fmla="*/ 3112875 w 3717682"/>
              <a:gd name="connsiteY48" fmla="*/ 4895280 h 5143499"/>
              <a:gd name="connsiteX49" fmla="*/ 3079146 w 3717682"/>
              <a:gd name="connsiteY49" fmla="*/ 4895280 h 5143499"/>
              <a:gd name="connsiteX50" fmla="*/ 3082389 w 3717682"/>
              <a:gd name="connsiteY50" fmla="*/ 4878792 h 5143499"/>
              <a:gd name="connsiteX51" fmla="*/ 3119199 w 3717682"/>
              <a:gd name="connsiteY51" fmla="*/ 4878792 h 5143499"/>
              <a:gd name="connsiteX52" fmla="*/ 3123122 w 3717682"/>
              <a:gd name="connsiteY52" fmla="*/ 4876488 h 5143499"/>
              <a:gd name="connsiteX53" fmla="*/ 3124531 w 3717682"/>
              <a:gd name="connsiteY53" fmla="*/ 4869228 h 5143499"/>
              <a:gd name="connsiteX54" fmla="*/ 2999626 w 3717682"/>
              <a:gd name="connsiteY54" fmla="*/ 4869228 h 5143499"/>
              <a:gd name="connsiteX55" fmla="*/ 2994346 w 3717682"/>
              <a:gd name="connsiteY55" fmla="*/ 4872559 h 5143499"/>
              <a:gd name="connsiteX56" fmla="*/ 2993115 w 3717682"/>
              <a:gd name="connsiteY56" fmla="*/ 4878767 h 5143499"/>
              <a:gd name="connsiteX57" fmla="*/ 3017581 w 3717682"/>
              <a:gd name="connsiteY57" fmla="*/ 4878767 h 5143499"/>
              <a:gd name="connsiteX58" fmla="*/ 3007394 w 3717682"/>
              <a:gd name="connsiteY58" fmla="*/ 4930787 h 5143499"/>
              <a:gd name="connsiteX59" fmla="*/ 3018362 w 3717682"/>
              <a:gd name="connsiteY59" fmla="*/ 4930787 h 5143499"/>
              <a:gd name="connsiteX60" fmla="*/ 3023863 w 3717682"/>
              <a:gd name="connsiteY60" fmla="*/ 4926413 h 5143499"/>
              <a:gd name="connsiteX61" fmla="*/ 3033202 w 3717682"/>
              <a:gd name="connsiteY61" fmla="*/ 4878767 h 5143499"/>
              <a:gd name="connsiteX62" fmla="*/ 3053627 w 3717682"/>
              <a:gd name="connsiteY62" fmla="*/ 4878767 h 5143499"/>
              <a:gd name="connsiteX63" fmla="*/ 3058025 w 3717682"/>
              <a:gd name="connsiteY63" fmla="*/ 4874999 h 5143499"/>
              <a:gd name="connsiteX64" fmla="*/ 3058025 w 3717682"/>
              <a:gd name="connsiteY64" fmla="*/ 4875007 h 5143499"/>
              <a:gd name="connsiteX65" fmla="*/ 3059162 w 3717682"/>
              <a:gd name="connsiteY65" fmla="*/ 4869228 h 5143499"/>
              <a:gd name="connsiteX66" fmla="*/ 2848319 w 3717682"/>
              <a:gd name="connsiteY66" fmla="*/ 4869228 h 5143499"/>
              <a:gd name="connsiteX67" fmla="*/ 2845407 w 3717682"/>
              <a:gd name="connsiteY67" fmla="*/ 4871306 h 5143499"/>
              <a:gd name="connsiteX68" fmla="*/ 2842096 w 3717682"/>
              <a:gd name="connsiteY68" fmla="*/ 4888214 h 5143499"/>
              <a:gd name="connsiteX69" fmla="*/ 2886403 w 3717682"/>
              <a:gd name="connsiteY69" fmla="*/ 4909925 h 5143499"/>
              <a:gd name="connsiteX70" fmla="*/ 2882302 w 3717682"/>
              <a:gd name="connsiteY70" fmla="*/ 4930787 h 5143499"/>
              <a:gd name="connsiteX71" fmla="*/ 2893279 w 3717682"/>
              <a:gd name="connsiteY71" fmla="*/ 4930787 h 5143499"/>
              <a:gd name="connsiteX72" fmla="*/ 2898780 w 3717682"/>
              <a:gd name="connsiteY72" fmla="*/ 4926413 h 5143499"/>
              <a:gd name="connsiteX73" fmla="*/ 2909986 w 3717682"/>
              <a:gd name="connsiteY73" fmla="*/ 4869228 h 5143499"/>
              <a:gd name="connsiteX74" fmla="*/ 2896692 w 3717682"/>
              <a:gd name="connsiteY74" fmla="*/ 4869228 h 5143499"/>
              <a:gd name="connsiteX75" fmla="*/ 2893984 w 3717682"/>
              <a:gd name="connsiteY75" fmla="*/ 4871306 h 5143499"/>
              <a:gd name="connsiteX76" fmla="*/ 2888465 w 3717682"/>
              <a:gd name="connsiteY76" fmla="*/ 4899335 h 5143499"/>
              <a:gd name="connsiteX77" fmla="*/ 2857785 w 3717682"/>
              <a:gd name="connsiteY77" fmla="*/ 4887802 h 5143499"/>
              <a:gd name="connsiteX78" fmla="*/ 2861435 w 3717682"/>
              <a:gd name="connsiteY78" fmla="*/ 4869228 h 5143499"/>
              <a:gd name="connsiteX79" fmla="*/ 3334041 w 3717682"/>
              <a:gd name="connsiteY79" fmla="*/ 4869051 h 5143499"/>
              <a:gd name="connsiteX80" fmla="*/ 3305279 w 3717682"/>
              <a:gd name="connsiteY80" fmla="*/ 4880811 h 5143499"/>
              <a:gd name="connsiteX81" fmla="*/ 3324143 w 3717682"/>
              <a:gd name="connsiteY81" fmla="*/ 4902212 h 5143499"/>
              <a:gd name="connsiteX82" fmla="*/ 3341410 w 3717682"/>
              <a:gd name="connsiteY82" fmla="*/ 4917185 h 5143499"/>
              <a:gd name="connsiteX83" fmla="*/ 3329482 w 3717682"/>
              <a:gd name="connsiteY83" fmla="*/ 4921315 h 5143499"/>
              <a:gd name="connsiteX84" fmla="*/ 3302410 w 3717682"/>
              <a:gd name="connsiteY84" fmla="*/ 4921315 h 5143499"/>
              <a:gd name="connsiteX85" fmla="*/ 3297010 w 3717682"/>
              <a:gd name="connsiteY85" fmla="*/ 4925294 h 5143499"/>
              <a:gd name="connsiteX86" fmla="*/ 3295941 w 3717682"/>
              <a:gd name="connsiteY86" fmla="*/ 4930787 h 5143499"/>
              <a:gd name="connsiteX87" fmla="*/ 3330068 w 3717682"/>
              <a:gd name="connsiteY87" fmla="*/ 4930787 h 5143499"/>
              <a:gd name="connsiteX88" fmla="*/ 3359017 w 3717682"/>
              <a:gd name="connsiteY88" fmla="*/ 4920373 h 5143499"/>
              <a:gd name="connsiteX89" fmla="*/ 3356513 w 3717682"/>
              <a:gd name="connsiteY89" fmla="*/ 4906283 h 5143499"/>
              <a:gd name="connsiteX90" fmla="*/ 3346818 w 3717682"/>
              <a:gd name="connsiteY90" fmla="*/ 4899335 h 5143499"/>
              <a:gd name="connsiteX91" fmla="*/ 3323472 w 3717682"/>
              <a:gd name="connsiteY91" fmla="*/ 4881854 h 5143499"/>
              <a:gd name="connsiteX92" fmla="*/ 3333574 w 3717682"/>
              <a:gd name="connsiteY92" fmla="*/ 4878767 h 5143499"/>
              <a:gd name="connsiteX93" fmla="*/ 3356462 w 3717682"/>
              <a:gd name="connsiteY93" fmla="*/ 4878767 h 5143499"/>
              <a:gd name="connsiteX94" fmla="*/ 3361853 w 3717682"/>
              <a:gd name="connsiteY94" fmla="*/ 4874797 h 5143499"/>
              <a:gd name="connsiteX95" fmla="*/ 3362990 w 3717682"/>
              <a:gd name="connsiteY95" fmla="*/ 4869051 h 5143499"/>
              <a:gd name="connsiteX96" fmla="*/ 2952612 w 3717682"/>
              <a:gd name="connsiteY96" fmla="*/ 4869051 h 5143499"/>
              <a:gd name="connsiteX97" fmla="*/ 2923866 w 3717682"/>
              <a:gd name="connsiteY97" fmla="*/ 4880811 h 5143499"/>
              <a:gd name="connsiteX98" fmla="*/ 2942738 w 3717682"/>
              <a:gd name="connsiteY98" fmla="*/ 4902212 h 5143499"/>
              <a:gd name="connsiteX99" fmla="*/ 2960006 w 3717682"/>
              <a:gd name="connsiteY99" fmla="*/ 4917185 h 5143499"/>
              <a:gd name="connsiteX100" fmla="*/ 2948061 w 3717682"/>
              <a:gd name="connsiteY100" fmla="*/ 4921315 h 5143499"/>
              <a:gd name="connsiteX101" fmla="*/ 2920997 w 3717682"/>
              <a:gd name="connsiteY101" fmla="*/ 4921315 h 5143499"/>
              <a:gd name="connsiteX102" fmla="*/ 2915598 w 3717682"/>
              <a:gd name="connsiteY102" fmla="*/ 4925294 h 5143499"/>
              <a:gd name="connsiteX103" fmla="*/ 2914520 w 3717682"/>
              <a:gd name="connsiteY103" fmla="*/ 4930787 h 5143499"/>
              <a:gd name="connsiteX104" fmla="*/ 2948647 w 3717682"/>
              <a:gd name="connsiteY104" fmla="*/ 4930787 h 5143499"/>
              <a:gd name="connsiteX105" fmla="*/ 2977596 w 3717682"/>
              <a:gd name="connsiteY105" fmla="*/ 4920373 h 5143499"/>
              <a:gd name="connsiteX106" fmla="*/ 2975108 w 3717682"/>
              <a:gd name="connsiteY106" fmla="*/ 4906283 h 5143499"/>
              <a:gd name="connsiteX107" fmla="*/ 2965405 w 3717682"/>
              <a:gd name="connsiteY107" fmla="*/ 4899335 h 5143499"/>
              <a:gd name="connsiteX108" fmla="*/ 2942051 w 3717682"/>
              <a:gd name="connsiteY108" fmla="*/ 4881854 h 5143499"/>
              <a:gd name="connsiteX109" fmla="*/ 2952153 w 3717682"/>
              <a:gd name="connsiteY109" fmla="*/ 4878767 h 5143499"/>
              <a:gd name="connsiteX110" fmla="*/ 2975049 w 3717682"/>
              <a:gd name="connsiteY110" fmla="*/ 4878767 h 5143499"/>
              <a:gd name="connsiteX111" fmla="*/ 2980440 w 3717682"/>
              <a:gd name="connsiteY111" fmla="*/ 4874797 h 5143499"/>
              <a:gd name="connsiteX112" fmla="*/ 2981577 w 3717682"/>
              <a:gd name="connsiteY112" fmla="*/ 4869051 h 5143499"/>
              <a:gd name="connsiteX113" fmla="*/ 2802111 w 3717682"/>
              <a:gd name="connsiteY113" fmla="*/ 4869051 h 5143499"/>
              <a:gd name="connsiteX114" fmla="*/ 2773366 w 3717682"/>
              <a:gd name="connsiteY114" fmla="*/ 4880811 h 5143499"/>
              <a:gd name="connsiteX115" fmla="*/ 2792246 w 3717682"/>
              <a:gd name="connsiteY115" fmla="*/ 4902212 h 5143499"/>
              <a:gd name="connsiteX116" fmla="*/ 2809505 w 3717682"/>
              <a:gd name="connsiteY116" fmla="*/ 4917185 h 5143499"/>
              <a:gd name="connsiteX117" fmla="*/ 2797561 w 3717682"/>
              <a:gd name="connsiteY117" fmla="*/ 4921315 h 5143499"/>
              <a:gd name="connsiteX118" fmla="*/ 2770488 w 3717682"/>
              <a:gd name="connsiteY118" fmla="*/ 4921315 h 5143499"/>
              <a:gd name="connsiteX119" fmla="*/ 2765097 w 3717682"/>
              <a:gd name="connsiteY119" fmla="*/ 4925294 h 5143499"/>
              <a:gd name="connsiteX120" fmla="*/ 2764011 w 3717682"/>
              <a:gd name="connsiteY120" fmla="*/ 4930787 h 5143499"/>
              <a:gd name="connsiteX121" fmla="*/ 2798138 w 3717682"/>
              <a:gd name="connsiteY121" fmla="*/ 4930787 h 5143499"/>
              <a:gd name="connsiteX122" fmla="*/ 2827104 w 3717682"/>
              <a:gd name="connsiteY122" fmla="*/ 4920373 h 5143499"/>
              <a:gd name="connsiteX123" fmla="*/ 2824600 w 3717682"/>
              <a:gd name="connsiteY123" fmla="*/ 4906283 h 5143499"/>
              <a:gd name="connsiteX124" fmla="*/ 2814913 w 3717682"/>
              <a:gd name="connsiteY124" fmla="*/ 4899335 h 5143499"/>
              <a:gd name="connsiteX125" fmla="*/ 2791542 w 3717682"/>
              <a:gd name="connsiteY125" fmla="*/ 4881854 h 5143499"/>
              <a:gd name="connsiteX126" fmla="*/ 2801644 w 3717682"/>
              <a:gd name="connsiteY126" fmla="*/ 4878767 h 5143499"/>
              <a:gd name="connsiteX127" fmla="*/ 2824532 w 3717682"/>
              <a:gd name="connsiteY127" fmla="*/ 4878767 h 5143499"/>
              <a:gd name="connsiteX128" fmla="*/ 2829939 w 3717682"/>
              <a:gd name="connsiteY128" fmla="*/ 4874797 h 5143499"/>
              <a:gd name="connsiteX129" fmla="*/ 2831060 w 3717682"/>
              <a:gd name="connsiteY129" fmla="*/ 4869051 h 5143499"/>
              <a:gd name="connsiteX130" fmla="*/ 2554594 w 3717682"/>
              <a:gd name="connsiteY130" fmla="*/ 4818697 h 5143499"/>
              <a:gd name="connsiteX131" fmla="*/ 2506679 w 3717682"/>
              <a:gd name="connsiteY131" fmla="*/ 4832401 h 5143499"/>
              <a:gd name="connsiteX132" fmla="*/ 2536426 w 3717682"/>
              <a:gd name="connsiteY132" fmla="*/ 4837128 h 5143499"/>
              <a:gd name="connsiteX133" fmla="*/ 2592592 w 3717682"/>
              <a:gd name="connsiteY133" fmla="*/ 4852573 h 5143499"/>
              <a:gd name="connsiteX134" fmla="*/ 2515457 w 3717682"/>
              <a:gd name="connsiteY134" fmla="*/ 4932277 h 5143499"/>
              <a:gd name="connsiteX135" fmla="*/ 2537318 w 3717682"/>
              <a:gd name="connsiteY135" fmla="*/ 4875983 h 5143499"/>
              <a:gd name="connsiteX136" fmla="*/ 2542895 w 3717682"/>
              <a:gd name="connsiteY136" fmla="*/ 4853187 h 5143499"/>
              <a:gd name="connsiteX137" fmla="*/ 2524218 w 3717682"/>
              <a:gd name="connsiteY137" fmla="*/ 4872030 h 5143499"/>
              <a:gd name="connsiteX138" fmla="*/ 2487578 w 3717682"/>
              <a:gd name="connsiteY138" fmla="*/ 4935414 h 5143499"/>
              <a:gd name="connsiteX139" fmla="*/ 2477187 w 3717682"/>
              <a:gd name="connsiteY139" fmla="*/ 4965487 h 5143499"/>
              <a:gd name="connsiteX140" fmla="*/ 2518259 w 3717682"/>
              <a:gd name="connsiteY140" fmla="*/ 4955216 h 5143499"/>
              <a:gd name="connsiteX141" fmla="*/ 2622229 w 3717682"/>
              <a:gd name="connsiteY141" fmla="*/ 4857300 h 5143499"/>
              <a:gd name="connsiteX142" fmla="*/ 2613315 w 3717682"/>
              <a:gd name="connsiteY142" fmla="*/ 4831517 h 5143499"/>
              <a:gd name="connsiteX143" fmla="*/ 2554594 w 3717682"/>
              <a:gd name="connsiteY143" fmla="*/ 4818697 h 5143499"/>
              <a:gd name="connsiteX144" fmla="*/ 3137129 w 3717682"/>
              <a:gd name="connsiteY144" fmla="*/ 4793385 h 5143499"/>
              <a:gd name="connsiteX145" fmla="*/ 3151773 w 3717682"/>
              <a:gd name="connsiteY145" fmla="*/ 4809730 h 5143499"/>
              <a:gd name="connsiteX146" fmla="*/ 3151035 w 3717682"/>
              <a:gd name="connsiteY146" fmla="*/ 4813431 h 5143499"/>
              <a:gd name="connsiteX147" fmla="*/ 3146739 w 3717682"/>
              <a:gd name="connsiteY147" fmla="*/ 4818016 h 5143499"/>
              <a:gd name="connsiteX148" fmla="*/ 3113512 w 3717682"/>
              <a:gd name="connsiteY148" fmla="*/ 4818016 h 5143499"/>
              <a:gd name="connsiteX149" fmla="*/ 3115142 w 3717682"/>
              <a:gd name="connsiteY149" fmla="*/ 4809730 h 5143499"/>
              <a:gd name="connsiteX150" fmla="*/ 3137129 w 3717682"/>
              <a:gd name="connsiteY150" fmla="*/ 4793385 h 5143499"/>
              <a:gd name="connsiteX151" fmla="*/ 2908772 w 3717682"/>
              <a:gd name="connsiteY151" fmla="*/ 4793385 h 5143499"/>
              <a:gd name="connsiteX152" fmla="*/ 2923408 w 3717682"/>
              <a:gd name="connsiteY152" fmla="*/ 4809730 h 5143499"/>
              <a:gd name="connsiteX153" fmla="*/ 2922678 w 3717682"/>
              <a:gd name="connsiteY153" fmla="*/ 4813431 h 5143499"/>
              <a:gd name="connsiteX154" fmla="*/ 2918374 w 3717682"/>
              <a:gd name="connsiteY154" fmla="*/ 4818016 h 5143499"/>
              <a:gd name="connsiteX155" fmla="*/ 2885163 w 3717682"/>
              <a:gd name="connsiteY155" fmla="*/ 4818016 h 5143499"/>
              <a:gd name="connsiteX156" fmla="*/ 2886785 w 3717682"/>
              <a:gd name="connsiteY156" fmla="*/ 4809730 h 5143499"/>
              <a:gd name="connsiteX157" fmla="*/ 2908772 w 3717682"/>
              <a:gd name="connsiteY157" fmla="*/ 4793385 h 5143499"/>
              <a:gd name="connsiteX158" fmla="*/ 2671715 w 3717682"/>
              <a:gd name="connsiteY158" fmla="*/ 4783926 h 5143499"/>
              <a:gd name="connsiteX159" fmla="*/ 2638520 w 3717682"/>
              <a:gd name="connsiteY159" fmla="*/ 4801898 h 5143499"/>
              <a:gd name="connsiteX160" fmla="*/ 2664854 w 3717682"/>
              <a:gd name="connsiteY160" fmla="*/ 4864568 h 5143499"/>
              <a:gd name="connsiteX161" fmla="*/ 2687733 w 3717682"/>
              <a:gd name="connsiteY161" fmla="*/ 4909866 h 5143499"/>
              <a:gd name="connsiteX162" fmla="*/ 2639174 w 3717682"/>
              <a:gd name="connsiteY162" fmla="*/ 4918716 h 5143499"/>
              <a:gd name="connsiteX163" fmla="*/ 2602737 w 3717682"/>
              <a:gd name="connsiteY163" fmla="*/ 4921576 h 5143499"/>
              <a:gd name="connsiteX164" fmla="*/ 2609444 w 3717682"/>
              <a:gd name="connsiteY164" fmla="*/ 4931233 h 5143499"/>
              <a:gd name="connsiteX165" fmla="*/ 2663666 w 3717682"/>
              <a:gd name="connsiteY165" fmla="*/ 4936701 h 5143499"/>
              <a:gd name="connsiteX166" fmla="*/ 2718643 w 3717682"/>
              <a:gd name="connsiteY166" fmla="*/ 4911877 h 5143499"/>
              <a:gd name="connsiteX167" fmla="*/ 2694278 w 3717682"/>
              <a:gd name="connsiteY167" fmla="*/ 4859916 h 5143499"/>
              <a:gd name="connsiteX168" fmla="*/ 2665856 w 3717682"/>
              <a:gd name="connsiteY168" fmla="*/ 4812506 h 5143499"/>
              <a:gd name="connsiteX169" fmla="*/ 2718125 w 3717682"/>
              <a:gd name="connsiteY169" fmla="*/ 4800493 h 5143499"/>
              <a:gd name="connsiteX170" fmla="*/ 2735495 w 3717682"/>
              <a:gd name="connsiteY170" fmla="*/ 4794235 h 5143499"/>
              <a:gd name="connsiteX171" fmla="*/ 2711130 w 3717682"/>
              <a:gd name="connsiteY171" fmla="*/ 4785284 h 5143499"/>
              <a:gd name="connsiteX172" fmla="*/ 2671715 w 3717682"/>
              <a:gd name="connsiteY172" fmla="*/ 4783926 h 5143499"/>
              <a:gd name="connsiteX173" fmla="*/ 3324762 w 3717682"/>
              <a:gd name="connsiteY173" fmla="*/ 4783846 h 5143499"/>
              <a:gd name="connsiteX174" fmla="*/ 3319490 w 3717682"/>
              <a:gd name="connsiteY174" fmla="*/ 4787194 h 5143499"/>
              <a:gd name="connsiteX175" fmla="*/ 3318268 w 3717682"/>
              <a:gd name="connsiteY175" fmla="*/ 4793402 h 5143499"/>
              <a:gd name="connsiteX176" fmla="*/ 3342734 w 3717682"/>
              <a:gd name="connsiteY176" fmla="*/ 4793402 h 5143499"/>
              <a:gd name="connsiteX177" fmla="*/ 3332539 w 3717682"/>
              <a:gd name="connsiteY177" fmla="*/ 4845422 h 5143499"/>
              <a:gd name="connsiteX178" fmla="*/ 3343507 w 3717682"/>
              <a:gd name="connsiteY178" fmla="*/ 4845422 h 5143499"/>
              <a:gd name="connsiteX179" fmla="*/ 3349000 w 3717682"/>
              <a:gd name="connsiteY179" fmla="*/ 4841048 h 5143499"/>
              <a:gd name="connsiteX180" fmla="*/ 3358355 w 3717682"/>
              <a:gd name="connsiteY180" fmla="*/ 4793402 h 5143499"/>
              <a:gd name="connsiteX181" fmla="*/ 3378780 w 3717682"/>
              <a:gd name="connsiteY181" fmla="*/ 4793402 h 5143499"/>
              <a:gd name="connsiteX182" fmla="*/ 3383195 w 3717682"/>
              <a:gd name="connsiteY182" fmla="*/ 4789633 h 5143499"/>
              <a:gd name="connsiteX183" fmla="*/ 3384316 w 3717682"/>
              <a:gd name="connsiteY183" fmla="*/ 4783846 h 5143499"/>
              <a:gd name="connsiteX184" fmla="*/ 3274395 w 3717682"/>
              <a:gd name="connsiteY184" fmla="*/ 4783846 h 5143499"/>
              <a:gd name="connsiteX185" fmla="*/ 3262314 w 3717682"/>
              <a:gd name="connsiteY185" fmla="*/ 4845422 h 5143499"/>
              <a:gd name="connsiteX186" fmla="*/ 3314906 w 3717682"/>
              <a:gd name="connsiteY186" fmla="*/ 4845422 h 5143499"/>
              <a:gd name="connsiteX187" fmla="*/ 3316044 w 3717682"/>
              <a:gd name="connsiteY187" fmla="*/ 4839660 h 5143499"/>
              <a:gd name="connsiteX188" fmla="*/ 3313123 w 3717682"/>
              <a:gd name="connsiteY188" fmla="*/ 4835916 h 5143499"/>
              <a:gd name="connsiteX189" fmla="*/ 3279785 w 3717682"/>
              <a:gd name="connsiteY189" fmla="*/ 4835916 h 5143499"/>
              <a:gd name="connsiteX190" fmla="*/ 3289599 w 3717682"/>
              <a:gd name="connsiteY190" fmla="*/ 4785932 h 5143499"/>
              <a:gd name="connsiteX191" fmla="*/ 3287689 w 3717682"/>
              <a:gd name="connsiteY191" fmla="*/ 4783846 h 5143499"/>
              <a:gd name="connsiteX192" fmla="*/ 3190706 w 3717682"/>
              <a:gd name="connsiteY192" fmla="*/ 4783846 h 5143499"/>
              <a:gd name="connsiteX193" fmla="*/ 3187174 w 3717682"/>
              <a:gd name="connsiteY193" fmla="*/ 4786580 h 5143499"/>
              <a:gd name="connsiteX194" fmla="*/ 3181062 w 3717682"/>
              <a:gd name="connsiteY194" fmla="*/ 4817948 h 5143499"/>
              <a:gd name="connsiteX195" fmla="*/ 3209943 w 3717682"/>
              <a:gd name="connsiteY195" fmla="*/ 4846801 h 5143499"/>
              <a:gd name="connsiteX196" fmla="*/ 3209943 w 3717682"/>
              <a:gd name="connsiteY196" fmla="*/ 4846793 h 5143499"/>
              <a:gd name="connsiteX197" fmla="*/ 3249622 w 3717682"/>
              <a:gd name="connsiteY197" fmla="*/ 4817940 h 5143499"/>
              <a:gd name="connsiteX198" fmla="*/ 3255709 w 3717682"/>
              <a:gd name="connsiteY198" fmla="*/ 4786580 h 5143499"/>
              <a:gd name="connsiteX199" fmla="*/ 3253247 w 3717682"/>
              <a:gd name="connsiteY199" fmla="*/ 4783846 h 5143499"/>
              <a:gd name="connsiteX200" fmla="*/ 3240810 w 3717682"/>
              <a:gd name="connsiteY200" fmla="*/ 4783846 h 5143499"/>
              <a:gd name="connsiteX201" fmla="*/ 3237398 w 3717682"/>
              <a:gd name="connsiteY201" fmla="*/ 4801890 h 5143499"/>
              <a:gd name="connsiteX202" fmla="*/ 3235445 w 3717682"/>
              <a:gd name="connsiteY202" fmla="*/ 4811496 h 5143499"/>
              <a:gd name="connsiteX203" fmla="*/ 3233815 w 3717682"/>
              <a:gd name="connsiteY203" fmla="*/ 4819841 h 5143499"/>
              <a:gd name="connsiteX204" fmla="*/ 3211522 w 3717682"/>
              <a:gd name="connsiteY204" fmla="*/ 4836329 h 5143499"/>
              <a:gd name="connsiteX205" fmla="*/ 3196139 w 3717682"/>
              <a:gd name="connsiteY205" fmla="*/ 4819841 h 5143499"/>
              <a:gd name="connsiteX206" fmla="*/ 3196852 w 3717682"/>
              <a:gd name="connsiteY206" fmla="*/ 4816114 h 5143499"/>
              <a:gd name="connsiteX207" fmla="*/ 3199722 w 3717682"/>
              <a:gd name="connsiteY207" fmla="*/ 4801898 h 5143499"/>
              <a:gd name="connsiteX208" fmla="*/ 3203143 w 3717682"/>
              <a:gd name="connsiteY208" fmla="*/ 4783846 h 5143499"/>
              <a:gd name="connsiteX209" fmla="*/ 2786677 w 3717682"/>
              <a:gd name="connsiteY209" fmla="*/ 4783846 h 5143499"/>
              <a:gd name="connsiteX210" fmla="*/ 2786491 w 3717682"/>
              <a:gd name="connsiteY210" fmla="*/ 4784645 h 5143499"/>
              <a:gd name="connsiteX211" fmla="*/ 2793053 w 3717682"/>
              <a:gd name="connsiteY211" fmla="*/ 4793360 h 5143499"/>
              <a:gd name="connsiteX212" fmla="*/ 2825415 w 3717682"/>
              <a:gd name="connsiteY212" fmla="*/ 4793360 h 5143499"/>
              <a:gd name="connsiteX213" fmla="*/ 2840101 w 3717682"/>
              <a:gd name="connsiteY213" fmla="*/ 4814659 h 5143499"/>
              <a:gd name="connsiteX214" fmla="*/ 2820032 w 3717682"/>
              <a:gd name="connsiteY214" fmla="*/ 4835916 h 5143499"/>
              <a:gd name="connsiteX215" fmla="*/ 2797866 w 3717682"/>
              <a:gd name="connsiteY215" fmla="*/ 4835916 h 5143499"/>
              <a:gd name="connsiteX216" fmla="*/ 2804709 w 3717682"/>
              <a:gd name="connsiteY216" fmla="*/ 4800964 h 5143499"/>
              <a:gd name="connsiteX217" fmla="*/ 2791610 w 3717682"/>
              <a:gd name="connsiteY217" fmla="*/ 4800964 h 5143499"/>
              <a:gd name="connsiteX218" fmla="*/ 2788698 w 3717682"/>
              <a:gd name="connsiteY218" fmla="*/ 4803051 h 5143499"/>
              <a:gd name="connsiteX219" fmla="*/ 2780378 w 3717682"/>
              <a:gd name="connsiteY219" fmla="*/ 4845422 h 5143499"/>
              <a:gd name="connsiteX220" fmla="*/ 2817188 w 3717682"/>
              <a:gd name="connsiteY220" fmla="*/ 4845422 h 5143499"/>
              <a:gd name="connsiteX221" fmla="*/ 2856562 w 3717682"/>
              <a:gd name="connsiteY221" fmla="*/ 4814239 h 5143499"/>
              <a:gd name="connsiteX222" fmla="*/ 2831196 w 3717682"/>
              <a:gd name="connsiteY222" fmla="*/ 4783846 h 5143499"/>
              <a:gd name="connsiteX223" fmla="*/ 3055062 w 3717682"/>
              <a:gd name="connsiteY223" fmla="*/ 4783661 h 5143499"/>
              <a:gd name="connsiteX224" fmla="*/ 3026300 w 3717682"/>
              <a:gd name="connsiteY224" fmla="*/ 4795438 h 5143499"/>
              <a:gd name="connsiteX225" fmla="*/ 3045180 w 3717682"/>
              <a:gd name="connsiteY225" fmla="*/ 4816838 h 5143499"/>
              <a:gd name="connsiteX226" fmla="*/ 3062456 w 3717682"/>
              <a:gd name="connsiteY226" fmla="*/ 4831820 h 5143499"/>
              <a:gd name="connsiteX227" fmla="*/ 3050512 w 3717682"/>
              <a:gd name="connsiteY227" fmla="*/ 4835942 h 5143499"/>
              <a:gd name="connsiteX228" fmla="*/ 3023447 w 3717682"/>
              <a:gd name="connsiteY228" fmla="*/ 4835942 h 5143499"/>
              <a:gd name="connsiteX229" fmla="*/ 3018040 w 3717682"/>
              <a:gd name="connsiteY229" fmla="*/ 4839920 h 5143499"/>
              <a:gd name="connsiteX230" fmla="*/ 3016970 w 3717682"/>
              <a:gd name="connsiteY230" fmla="*/ 4845422 h 5143499"/>
              <a:gd name="connsiteX231" fmla="*/ 3051097 w 3717682"/>
              <a:gd name="connsiteY231" fmla="*/ 4845422 h 5143499"/>
              <a:gd name="connsiteX232" fmla="*/ 3080055 w 3717682"/>
              <a:gd name="connsiteY232" fmla="*/ 4834999 h 5143499"/>
              <a:gd name="connsiteX233" fmla="*/ 3080063 w 3717682"/>
              <a:gd name="connsiteY233" fmla="*/ 4834999 h 5143499"/>
              <a:gd name="connsiteX234" fmla="*/ 3077559 w 3717682"/>
              <a:gd name="connsiteY234" fmla="*/ 4820909 h 5143499"/>
              <a:gd name="connsiteX235" fmla="*/ 3067864 w 3717682"/>
              <a:gd name="connsiteY235" fmla="*/ 4813944 h 5143499"/>
              <a:gd name="connsiteX236" fmla="*/ 3044493 w 3717682"/>
              <a:gd name="connsiteY236" fmla="*/ 4796481 h 5143499"/>
              <a:gd name="connsiteX237" fmla="*/ 3054620 w 3717682"/>
              <a:gd name="connsiteY237" fmla="*/ 4793385 h 5143499"/>
              <a:gd name="connsiteX238" fmla="*/ 3077491 w 3717682"/>
              <a:gd name="connsiteY238" fmla="*/ 4793385 h 5143499"/>
              <a:gd name="connsiteX239" fmla="*/ 3082899 w 3717682"/>
              <a:gd name="connsiteY239" fmla="*/ 4789431 h 5143499"/>
              <a:gd name="connsiteX240" fmla="*/ 3084028 w 3717682"/>
              <a:gd name="connsiteY240" fmla="*/ 4783661 h 5143499"/>
              <a:gd name="connsiteX241" fmla="*/ 2982358 w 3717682"/>
              <a:gd name="connsiteY241" fmla="*/ 4783661 h 5143499"/>
              <a:gd name="connsiteX242" fmla="*/ 2953613 w 3717682"/>
              <a:gd name="connsiteY242" fmla="*/ 4795438 h 5143499"/>
              <a:gd name="connsiteX243" fmla="*/ 2972485 w 3717682"/>
              <a:gd name="connsiteY243" fmla="*/ 4816838 h 5143499"/>
              <a:gd name="connsiteX244" fmla="*/ 2989761 w 3717682"/>
              <a:gd name="connsiteY244" fmla="*/ 4831820 h 5143499"/>
              <a:gd name="connsiteX245" fmla="*/ 2977800 w 3717682"/>
              <a:gd name="connsiteY245" fmla="*/ 4835942 h 5143499"/>
              <a:gd name="connsiteX246" fmla="*/ 2950761 w 3717682"/>
              <a:gd name="connsiteY246" fmla="*/ 4835942 h 5143499"/>
              <a:gd name="connsiteX247" fmla="*/ 2945345 w 3717682"/>
              <a:gd name="connsiteY247" fmla="*/ 4839920 h 5143499"/>
              <a:gd name="connsiteX248" fmla="*/ 2944266 w 3717682"/>
              <a:gd name="connsiteY248" fmla="*/ 4845422 h 5143499"/>
              <a:gd name="connsiteX249" fmla="*/ 2978394 w 3717682"/>
              <a:gd name="connsiteY249" fmla="*/ 4845422 h 5143499"/>
              <a:gd name="connsiteX250" fmla="*/ 3007360 w 3717682"/>
              <a:gd name="connsiteY250" fmla="*/ 4834999 h 5143499"/>
              <a:gd name="connsiteX251" fmla="*/ 3004855 w 3717682"/>
              <a:gd name="connsiteY251" fmla="*/ 4820909 h 5143499"/>
              <a:gd name="connsiteX252" fmla="*/ 2995161 w 3717682"/>
              <a:gd name="connsiteY252" fmla="*/ 4813944 h 5143499"/>
              <a:gd name="connsiteX253" fmla="*/ 2971798 w 3717682"/>
              <a:gd name="connsiteY253" fmla="*/ 4796481 h 5143499"/>
              <a:gd name="connsiteX254" fmla="*/ 2981917 w 3717682"/>
              <a:gd name="connsiteY254" fmla="*/ 4793385 h 5143499"/>
              <a:gd name="connsiteX255" fmla="*/ 3004779 w 3717682"/>
              <a:gd name="connsiteY255" fmla="*/ 4793385 h 5143499"/>
              <a:gd name="connsiteX256" fmla="*/ 3010178 w 3717682"/>
              <a:gd name="connsiteY256" fmla="*/ 4789431 h 5143499"/>
              <a:gd name="connsiteX257" fmla="*/ 3011324 w 3717682"/>
              <a:gd name="connsiteY257" fmla="*/ 4783661 h 5143499"/>
              <a:gd name="connsiteX258" fmla="*/ 3138963 w 3717682"/>
              <a:gd name="connsiteY258" fmla="*/ 4783013 h 5143499"/>
              <a:gd name="connsiteX259" fmla="*/ 3100124 w 3717682"/>
              <a:gd name="connsiteY259" fmla="*/ 4811614 h 5143499"/>
              <a:gd name="connsiteX260" fmla="*/ 3094028 w 3717682"/>
              <a:gd name="connsiteY260" fmla="*/ 4842705 h 5143499"/>
              <a:gd name="connsiteX261" fmla="*/ 3096388 w 3717682"/>
              <a:gd name="connsiteY261" fmla="*/ 4845422 h 5143499"/>
              <a:gd name="connsiteX262" fmla="*/ 3108138 w 3717682"/>
              <a:gd name="connsiteY262" fmla="*/ 4845422 h 5143499"/>
              <a:gd name="connsiteX263" fmla="*/ 3111567 w 3717682"/>
              <a:gd name="connsiteY263" fmla="*/ 4827521 h 5143499"/>
              <a:gd name="connsiteX264" fmla="*/ 3148174 w 3717682"/>
              <a:gd name="connsiteY264" fmla="*/ 4827521 h 5143499"/>
              <a:gd name="connsiteX265" fmla="*/ 3144753 w 3717682"/>
              <a:gd name="connsiteY265" fmla="*/ 4845422 h 5143499"/>
              <a:gd name="connsiteX266" fmla="*/ 3156510 w 3717682"/>
              <a:gd name="connsiteY266" fmla="*/ 4845422 h 5143499"/>
              <a:gd name="connsiteX267" fmla="*/ 3159932 w 3717682"/>
              <a:gd name="connsiteY267" fmla="*/ 4842705 h 5143499"/>
              <a:gd name="connsiteX268" fmla="*/ 3166036 w 3717682"/>
              <a:gd name="connsiteY268" fmla="*/ 4811614 h 5143499"/>
              <a:gd name="connsiteX269" fmla="*/ 3138963 w 3717682"/>
              <a:gd name="connsiteY269" fmla="*/ 4783013 h 5143499"/>
              <a:gd name="connsiteX270" fmla="*/ 2910597 w 3717682"/>
              <a:gd name="connsiteY270" fmla="*/ 4783013 h 5143499"/>
              <a:gd name="connsiteX271" fmla="*/ 2871775 w 3717682"/>
              <a:gd name="connsiteY271" fmla="*/ 4811614 h 5143499"/>
              <a:gd name="connsiteX272" fmla="*/ 2865663 w 3717682"/>
              <a:gd name="connsiteY272" fmla="*/ 4842705 h 5143499"/>
              <a:gd name="connsiteX273" fmla="*/ 2868031 w 3717682"/>
              <a:gd name="connsiteY273" fmla="*/ 4845422 h 5143499"/>
              <a:gd name="connsiteX274" fmla="*/ 2879781 w 3717682"/>
              <a:gd name="connsiteY274" fmla="*/ 4845422 h 5143499"/>
              <a:gd name="connsiteX275" fmla="*/ 2883202 w 3717682"/>
              <a:gd name="connsiteY275" fmla="*/ 4827521 h 5143499"/>
              <a:gd name="connsiteX276" fmla="*/ 2919817 w 3717682"/>
              <a:gd name="connsiteY276" fmla="*/ 4827521 h 5143499"/>
              <a:gd name="connsiteX277" fmla="*/ 2916396 w 3717682"/>
              <a:gd name="connsiteY277" fmla="*/ 4845422 h 5143499"/>
              <a:gd name="connsiteX278" fmla="*/ 2928154 w 3717682"/>
              <a:gd name="connsiteY278" fmla="*/ 4845422 h 5143499"/>
              <a:gd name="connsiteX279" fmla="*/ 2931566 w 3717682"/>
              <a:gd name="connsiteY279" fmla="*/ 4842705 h 5143499"/>
              <a:gd name="connsiteX280" fmla="*/ 2937679 w 3717682"/>
              <a:gd name="connsiteY280" fmla="*/ 4811614 h 5143499"/>
              <a:gd name="connsiteX281" fmla="*/ 2910597 w 3717682"/>
              <a:gd name="connsiteY281" fmla="*/ 4783013 h 5143499"/>
              <a:gd name="connsiteX282" fmla="*/ 2604596 w 3717682"/>
              <a:gd name="connsiteY282" fmla="*/ 4694494 h 5143499"/>
              <a:gd name="connsiteX283" fmla="*/ 2604596 w 3717682"/>
              <a:gd name="connsiteY283" fmla="*/ 4694502 h 5143499"/>
              <a:gd name="connsiteX284" fmla="*/ 2561063 w 3717682"/>
              <a:gd name="connsiteY284" fmla="*/ 4706111 h 5143499"/>
              <a:gd name="connsiteX285" fmla="*/ 2584714 w 3717682"/>
              <a:gd name="connsiteY285" fmla="*/ 4710283 h 5143499"/>
              <a:gd name="connsiteX286" fmla="*/ 2633732 w 3717682"/>
              <a:gd name="connsiteY286" fmla="*/ 4720882 h 5143499"/>
              <a:gd name="connsiteX287" fmla="*/ 2585478 w 3717682"/>
              <a:gd name="connsiteY287" fmla="*/ 4787632 h 5143499"/>
              <a:gd name="connsiteX288" fmla="*/ 2569909 w 3717682"/>
              <a:gd name="connsiteY288" fmla="*/ 4802588 h 5143499"/>
              <a:gd name="connsiteX289" fmla="*/ 2571759 w 3717682"/>
              <a:gd name="connsiteY289" fmla="*/ 4806609 h 5143499"/>
              <a:gd name="connsiteX290" fmla="*/ 2588942 w 3717682"/>
              <a:gd name="connsiteY290" fmla="*/ 4800881 h 5143499"/>
              <a:gd name="connsiteX291" fmla="*/ 2661416 w 3717682"/>
              <a:gd name="connsiteY291" fmla="*/ 4714910 h 5143499"/>
              <a:gd name="connsiteX292" fmla="*/ 2604596 w 3717682"/>
              <a:gd name="connsiteY292" fmla="*/ 4694494 h 5143499"/>
              <a:gd name="connsiteX293" fmla="*/ 893329 w 3717682"/>
              <a:gd name="connsiteY293" fmla="*/ 0 h 5143499"/>
              <a:gd name="connsiteX294" fmla="*/ 3717682 w 3717682"/>
              <a:gd name="connsiteY294" fmla="*/ 0 h 5143499"/>
              <a:gd name="connsiteX295" fmla="*/ 3717682 w 3717682"/>
              <a:gd name="connsiteY295" fmla="*/ 5143499 h 5143499"/>
              <a:gd name="connsiteX296" fmla="*/ 1175798 w 3717682"/>
              <a:gd name="connsiteY296" fmla="*/ 5143499 h 5143499"/>
              <a:gd name="connsiteX297" fmla="*/ 1096714 w 3717682"/>
              <a:gd name="connsiteY297" fmla="*/ 5071623 h 5143499"/>
              <a:gd name="connsiteX298" fmla="*/ 0 w 3717682"/>
              <a:gd name="connsiteY298" fmla="*/ 2423921 h 5143499"/>
              <a:gd name="connsiteX299" fmla="*/ 855043 w 3717682"/>
              <a:gd name="connsiteY299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3717682" h="5143499">
                <a:moveTo>
                  <a:pt x="3243187" y="4869228"/>
                </a:moveTo>
                <a:cubicBezTo>
                  <a:pt x="3240488" y="4869228"/>
                  <a:pt x="3238909" y="4870465"/>
                  <a:pt x="3238365" y="4873182"/>
                </a:cubicBezTo>
                <a:lnTo>
                  <a:pt x="3238374" y="4873182"/>
                </a:lnTo>
                <a:lnTo>
                  <a:pt x="3227066" y="4930787"/>
                </a:lnTo>
                <a:lnTo>
                  <a:pt x="3284505" y="4930787"/>
                </a:lnTo>
                <a:lnTo>
                  <a:pt x="3285694" y="4924630"/>
                </a:lnTo>
                <a:cubicBezTo>
                  <a:pt x="3286203" y="4922123"/>
                  <a:pt x="3285584" y="4921282"/>
                  <a:pt x="3282706" y="4921282"/>
                </a:cubicBezTo>
                <a:lnTo>
                  <a:pt x="3244546" y="4921282"/>
                </a:lnTo>
                <a:lnTo>
                  <a:pt x="3247789" y="4904760"/>
                </a:lnTo>
                <a:lnTo>
                  <a:pt x="3281509" y="4904760"/>
                </a:lnTo>
                <a:cubicBezTo>
                  <a:pt x="3282401" y="4904794"/>
                  <a:pt x="3283181" y="4904169"/>
                  <a:pt x="3283334" y="4903297"/>
                </a:cubicBezTo>
                <a:lnTo>
                  <a:pt x="3284624" y="4896744"/>
                </a:lnTo>
                <a:cubicBezTo>
                  <a:pt x="3284794" y="4895919"/>
                  <a:pt x="3284319" y="4895280"/>
                  <a:pt x="3283376" y="4895280"/>
                </a:cubicBezTo>
                <a:lnTo>
                  <a:pt x="3249639" y="4895280"/>
                </a:lnTo>
                <a:lnTo>
                  <a:pt x="3252865" y="4878792"/>
                </a:lnTo>
                <a:lnTo>
                  <a:pt x="3289684" y="4878792"/>
                </a:lnTo>
                <a:cubicBezTo>
                  <a:pt x="3291424" y="4878792"/>
                  <a:pt x="3293148" y="4878792"/>
                  <a:pt x="3293589" y="4876488"/>
                </a:cubicBezTo>
                <a:lnTo>
                  <a:pt x="3295015" y="4869228"/>
                </a:lnTo>
                <a:close/>
                <a:moveTo>
                  <a:pt x="3143539" y="4869228"/>
                </a:moveTo>
                <a:cubicBezTo>
                  <a:pt x="3141229" y="4869228"/>
                  <a:pt x="3139965" y="4870675"/>
                  <a:pt x="3139481" y="4873182"/>
                </a:cubicBezTo>
                <a:lnTo>
                  <a:pt x="3128173" y="4930787"/>
                </a:lnTo>
                <a:lnTo>
                  <a:pt x="3140126" y="4930787"/>
                </a:lnTo>
                <a:cubicBezTo>
                  <a:pt x="3142630" y="4930787"/>
                  <a:pt x="3144031" y="4929542"/>
                  <a:pt x="3144481" y="4927246"/>
                </a:cubicBezTo>
                <a:lnTo>
                  <a:pt x="3152945" y="4884134"/>
                </a:lnTo>
                <a:lnTo>
                  <a:pt x="3166681" y="4903549"/>
                </a:lnTo>
                <a:cubicBezTo>
                  <a:pt x="3167335" y="4904730"/>
                  <a:pt x="3168598" y="4905454"/>
                  <a:pt x="3169958" y="4905425"/>
                </a:cubicBezTo>
                <a:lnTo>
                  <a:pt x="3176138" y="4905425"/>
                </a:lnTo>
                <a:cubicBezTo>
                  <a:pt x="3177678" y="4905357"/>
                  <a:pt x="3179127" y="4904681"/>
                  <a:pt x="3180162" y="4903549"/>
                </a:cubicBezTo>
                <a:lnTo>
                  <a:pt x="3201504" y="4884134"/>
                </a:lnTo>
                <a:lnTo>
                  <a:pt x="3193040" y="4927246"/>
                </a:lnTo>
                <a:cubicBezTo>
                  <a:pt x="3192591" y="4929542"/>
                  <a:pt x="3193499" y="4930787"/>
                  <a:pt x="3196012" y="4930787"/>
                </a:cubicBezTo>
                <a:lnTo>
                  <a:pt x="3207956" y="4930787"/>
                </a:lnTo>
                <a:lnTo>
                  <a:pt x="3219273" y="4873190"/>
                </a:lnTo>
                <a:cubicBezTo>
                  <a:pt x="3219748" y="4870675"/>
                  <a:pt x="3219086" y="4869228"/>
                  <a:pt x="3216768" y="4869228"/>
                </a:cubicBezTo>
                <a:lnTo>
                  <a:pt x="3202693" y="4869228"/>
                </a:lnTo>
                <a:lnTo>
                  <a:pt x="3175442" y="4893227"/>
                </a:lnTo>
                <a:lnTo>
                  <a:pt x="3157614" y="4869228"/>
                </a:lnTo>
                <a:close/>
                <a:moveTo>
                  <a:pt x="3072703" y="4869228"/>
                </a:moveTo>
                <a:cubicBezTo>
                  <a:pt x="3070003" y="4869228"/>
                  <a:pt x="3068407" y="4870465"/>
                  <a:pt x="3067872" y="4873182"/>
                </a:cubicBezTo>
                <a:lnTo>
                  <a:pt x="3056581" y="4930787"/>
                </a:lnTo>
                <a:lnTo>
                  <a:pt x="3113995" y="4930787"/>
                </a:lnTo>
                <a:lnTo>
                  <a:pt x="3115209" y="4924630"/>
                </a:lnTo>
                <a:cubicBezTo>
                  <a:pt x="3115710" y="4922123"/>
                  <a:pt x="3115091" y="4921282"/>
                  <a:pt x="3112196" y="4921282"/>
                </a:cubicBezTo>
                <a:lnTo>
                  <a:pt x="3074053" y="4921282"/>
                </a:lnTo>
                <a:lnTo>
                  <a:pt x="3077287" y="4904760"/>
                </a:lnTo>
                <a:lnTo>
                  <a:pt x="3111007" y="4904760"/>
                </a:lnTo>
                <a:cubicBezTo>
                  <a:pt x="3111899" y="4904787"/>
                  <a:pt x="3112678" y="4904166"/>
                  <a:pt x="3112841" y="4903297"/>
                </a:cubicBezTo>
                <a:lnTo>
                  <a:pt x="3114131" y="4896744"/>
                </a:lnTo>
                <a:cubicBezTo>
                  <a:pt x="3114284" y="4895919"/>
                  <a:pt x="3113834" y="4895280"/>
                  <a:pt x="3112875" y="4895280"/>
                </a:cubicBezTo>
                <a:lnTo>
                  <a:pt x="3079146" y="4895280"/>
                </a:lnTo>
                <a:lnTo>
                  <a:pt x="3082389" y="4878792"/>
                </a:lnTo>
                <a:lnTo>
                  <a:pt x="3119199" y="4878792"/>
                </a:lnTo>
                <a:cubicBezTo>
                  <a:pt x="3120931" y="4878792"/>
                  <a:pt x="3122655" y="4878792"/>
                  <a:pt x="3123122" y="4876488"/>
                </a:cubicBezTo>
                <a:lnTo>
                  <a:pt x="3124531" y="4869228"/>
                </a:lnTo>
                <a:close/>
                <a:moveTo>
                  <a:pt x="2999626" y="4869228"/>
                </a:moveTo>
                <a:cubicBezTo>
                  <a:pt x="2996544" y="4869228"/>
                  <a:pt x="2994787" y="4870263"/>
                  <a:pt x="2994346" y="4872559"/>
                </a:cubicBezTo>
                <a:lnTo>
                  <a:pt x="2993115" y="4878767"/>
                </a:lnTo>
                <a:lnTo>
                  <a:pt x="3017581" y="4878767"/>
                </a:lnTo>
                <a:lnTo>
                  <a:pt x="3007394" y="4930787"/>
                </a:lnTo>
                <a:lnTo>
                  <a:pt x="3018362" y="4930787"/>
                </a:lnTo>
                <a:cubicBezTo>
                  <a:pt x="3021444" y="4930787"/>
                  <a:pt x="3023227" y="4929542"/>
                  <a:pt x="3023863" y="4926413"/>
                </a:cubicBezTo>
                <a:lnTo>
                  <a:pt x="3033202" y="4878767"/>
                </a:lnTo>
                <a:lnTo>
                  <a:pt x="3053627" y="4878767"/>
                </a:lnTo>
                <a:cubicBezTo>
                  <a:pt x="3056514" y="4878767"/>
                  <a:pt x="3057532" y="4877514"/>
                  <a:pt x="3058025" y="4874999"/>
                </a:cubicBezTo>
                <a:lnTo>
                  <a:pt x="3058025" y="4875007"/>
                </a:lnTo>
                <a:lnTo>
                  <a:pt x="3059162" y="4869228"/>
                </a:lnTo>
                <a:close/>
                <a:moveTo>
                  <a:pt x="2848319" y="4869228"/>
                </a:moveTo>
                <a:cubicBezTo>
                  <a:pt x="2846774" y="4869228"/>
                  <a:pt x="2845611" y="4870254"/>
                  <a:pt x="2845407" y="4871306"/>
                </a:cubicBezTo>
                <a:lnTo>
                  <a:pt x="2842096" y="4888214"/>
                </a:lnTo>
                <a:cubicBezTo>
                  <a:pt x="2835789" y="4920365"/>
                  <a:pt x="2866512" y="4915974"/>
                  <a:pt x="2886403" y="4909925"/>
                </a:cubicBezTo>
                <a:lnTo>
                  <a:pt x="2882302" y="4930787"/>
                </a:lnTo>
                <a:lnTo>
                  <a:pt x="2893279" y="4930787"/>
                </a:lnTo>
                <a:cubicBezTo>
                  <a:pt x="2896369" y="4930787"/>
                  <a:pt x="2898152" y="4929542"/>
                  <a:pt x="2898780" y="4926413"/>
                </a:cubicBezTo>
                <a:lnTo>
                  <a:pt x="2909986" y="4869228"/>
                </a:lnTo>
                <a:lnTo>
                  <a:pt x="2896692" y="4869228"/>
                </a:lnTo>
                <a:cubicBezTo>
                  <a:pt x="2895350" y="4869228"/>
                  <a:pt x="2894179" y="4870254"/>
                  <a:pt x="2893984" y="4871306"/>
                </a:cubicBezTo>
                <a:lnTo>
                  <a:pt x="2888465" y="4899335"/>
                </a:lnTo>
                <a:cubicBezTo>
                  <a:pt x="2878847" y="4902262"/>
                  <a:pt x="2853897" y="4907629"/>
                  <a:pt x="2857785" y="4887802"/>
                </a:cubicBezTo>
                <a:lnTo>
                  <a:pt x="2861435" y="4869228"/>
                </a:lnTo>
                <a:close/>
                <a:moveTo>
                  <a:pt x="3334041" y="4869051"/>
                </a:moveTo>
                <a:cubicBezTo>
                  <a:pt x="3317631" y="4869051"/>
                  <a:pt x="3307783" y="4869152"/>
                  <a:pt x="3305279" y="4880811"/>
                </a:cubicBezTo>
                <a:cubicBezTo>
                  <a:pt x="3303428" y="4889476"/>
                  <a:pt x="3310271" y="4893665"/>
                  <a:pt x="3324143" y="4902212"/>
                </a:cubicBezTo>
                <a:cubicBezTo>
                  <a:pt x="3339356" y="4911549"/>
                  <a:pt x="3342828" y="4912264"/>
                  <a:pt x="3341410" y="4917185"/>
                </a:cubicBezTo>
                <a:cubicBezTo>
                  <a:pt x="3340306" y="4921155"/>
                  <a:pt x="3336316" y="4921315"/>
                  <a:pt x="3329482" y="4921315"/>
                </a:cubicBezTo>
                <a:lnTo>
                  <a:pt x="3302410" y="4921315"/>
                </a:lnTo>
                <a:cubicBezTo>
                  <a:pt x="3299336" y="4921315"/>
                  <a:pt x="3297545" y="4922577"/>
                  <a:pt x="3297010" y="4925294"/>
                </a:cubicBezTo>
                <a:lnTo>
                  <a:pt x="3295941" y="4930787"/>
                </a:lnTo>
                <a:lnTo>
                  <a:pt x="3330068" y="4930787"/>
                </a:lnTo>
                <a:cubicBezTo>
                  <a:pt x="3345680" y="4930787"/>
                  <a:pt x="3355460" y="4929828"/>
                  <a:pt x="3359017" y="4920373"/>
                </a:cubicBezTo>
                <a:cubicBezTo>
                  <a:pt x="3360757" y="4915763"/>
                  <a:pt x="3360732" y="4910994"/>
                  <a:pt x="3356513" y="4906283"/>
                </a:cubicBezTo>
                <a:cubicBezTo>
                  <a:pt x="3354373" y="4903886"/>
                  <a:pt x="3351198" y="4901774"/>
                  <a:pt x="3346818" y="4899335"/>
                </a:cubicBezTo>
                <a:cubicBezTo>
                  <a:pt x="3327326" y="4888407"/>
                  <a:pt x="3322224" y="4887146"/>
                  <a:pt x="3323472" y="4881854"/>
                </a:cubicBezTo>
                <a:cubicBezTo>
                  <a:pt x="3324151" y="4878877"/>
                  <a:pt x="3326239" y="4878767"/>
                  <a:pt x="3333574" y="4878767"/>
                </a:cubicBezTo>
                <a:lnTo>
                  <a:pt x="3356462" y="4878767"/>
                </a:lnTo>
                <a:cubicBezTo>
                  <a:pt x="3359535" y="4878767"/>
                  <a:pt x="3361318" y="4877514"/>
                  <a:pt x="3361853" y="4874797"/>
                </a:cubicBezTo>
                <a:lnTo>
                  <a:pt x="3362990" y="4869051"/>
                </a:lnTo>
                <a:close/>
                <a:moveTo>
                  <a:pt x="2952612" y="4869051"/>
                </a:moveTo>
                <a:cubicBezTo>
                  <a:pt x="2936210" y="4869051"/>
                  <a:pt x="2926371" y="4869152"/>
                  <a:pt x="2923866" y="4880811"/>
                </a:cubicBezTo>
                <a:cubicBezTo>
                  <a:pt x="2922016" y="4889476"/>
                  <a:pt x="2928850" y="4893665"/>
                  <a:pt x="2942738" y="4902212"/>
                </a:cubicBezTo>
                <a:cubicBezTo>
                  <a:pt x="2957943" y="4911549"/>
                  <a:pt x="2961415" y="4912264"/>
                  <a:pt x="2960006" y="4917185"/>
                </a:cubicBezTo>
                <a:cubicBezTo>
                  <a:pt x="2958877" y="4921155"/>
                  <a:pt x="2954895" y="4921315"/>
                  <a:pt x="2948061" y="4921315"/>
                </a:cubicBezTo>
                <a:lnTo>
                  <a:pt x="2920997" y="4921315"/>
                </a:lnTo>
                <a:cubicBezTo>
                  <a:pt x="2917924" y="4921315"/>
                  <a:pt x="2916133" y="4922577"/>
                  <a:pt x="2915598" y="4925294"/>
                </a:cubicBezTo>
                <a:lnTo>
                  <a:pt x="2914520" y="4930787"/>
                </a:lnTo>
                <a:lnTo>
                  <a:pt x="2948647" y="4930787"/>
                </a:lnTo>
                <a:cubicBezTo>
                  <a:pt x="2964268" y="4930787"/>
                  <a:pt x="2974047" y="4929828"/>
                  <a:pt x="2977596" y="4920373"/>
                </a:cubicBezTo>
                <a:cubicBezTo>
                  <a:pt x="2979345" y="4915763"/>
                  <a:pt x="2979328" y="4910994"/>
                  <a:pt x="2975108" y="4906283"/>
                </a:cubicBezTo>
                <a:cubicBezTo>
                  <a:pt x="2972952" y="4903886"/>
                  <a:pt x="2969794" y="4901774"/>
                  <a:pt x="2965405" y="4899335"/>
                </a:cubicBezTo>
                <a:cubicBezTo>
                  <a:pt x="2945905" y="4888407"/>
                  <a:pt x="2940820" y="4887146"/>
                  <a:pt x="2942051" y="4881854"/>
                </a:cubicBezTo>
                <a:cubicBezTo>
                  <a:pt x="2942730" y="4878877"/>
                  <a:pt x="2944810" y="4878767"/>
                  <a:pt x="2952153" y="4878767"/>
                </a:cubicBezTo>
                <a:lnTo>
                  <a:pt x="2975049" y="4878767"/>
                </a:lnTo>
                <a:cubicBezTo>
                  <a:pt x="2978114" y="4878767"/>
                  <a:pt x="2979914" y="4877514"/>
                  <a:pt x="2980440" y="4874797"/>
                </a:cubicBezTo>
                <a:lnTo>
                  <a:pt x="2981577" y="4869051"/>
                </a:lnTo>
                <a:close/>
                <a:moveTo>
                  <a:pt x="2802111" y="4869051"/>
                </a:moveTo>
                <a:cubicBezTo>
                  <a:pt x="2785710" y="4869051"/>
                  <a:pt x="2775862" y="4869152"/>
                  <a:pt x="2773366" y="4880811"/>
                </a:cubicBezTo>
                <a:cubicBezTo>
                  <a:pt x="2771498" y="4889476"/>
                  <a:pt x="2778349" y="4893665"/>
                  <a:pt x="2792246" y="4902212"/>
                </a:cubicBezTo>
                <a:cubicBezTo>
                  <a:pt x="2807434" y="4911549"/>
                  <a:pt x="2810906" y="4912264"/>
                  <a:pt x="2809505" y="4917185"/>
                </a:cubicBezTo>
                <a:cubicBezTo>
                  <a:pt x="2808385" y="4921155"/>
                  <a:pt x="2804403" y="4921315"/>
                  <a:pt x="2797561" y="4921315"/>
                </a:cubicBezTo>
                <a:lnTo>
                  <a:pt x="2770488" y="4921315"/>
                </a:lnTo>
                <a:cubicBezTo>
                  <a:pt x="2767415" y="4921315"/>
                  <a:pt x="2765632" y="4922577"/>
                  <a:pt x="2765097" y="4925294"/>
                </a:cubicBezTo>
                <a:lnTo>
                  <a:pt x="2764011" y="4930787"/>
                </a:lnTo>
                <a:lnTo>
                  <a:pt x="2798138" y="4930787"/>
                </a:lnTo>
                <a:cubicBezTo>
                  <a:pt x="2813759" y="4930787"/>
                  <a:pt x="2823547" y="4929828"/>
                  <a:pt x="2827104" y="4920373"/>
                </a:cubicBezTo>
                <a:cubicBezTo>
                  <a:pt x="2828827" y="4915763"/>
                  <a:pt x="2828810" y="4910994"/>
                  <a:pt x="2824600" y="4906283"/>
                </a:cubicBezTo>
                <a:cubicBezTo>
                  <a:pt x="2822452" y="4903886"/>
                  <a:pt x="2819277" y="4901774"/>
                  <a:pt x="2814913" y="4899335"/>
                </a:cubicBezTo>
                <a:cubicBezTo>
                  <a:pt x="2795404" y="4888407"/>
                  <a:pt x="2790311" y="4887146"/>
                  <a:pt x="2791542" y="4881854"/>
                </a:cubicBezTo>
                <a:cubicBezTo>
                  <a:pt x="2792238" y="4878877"/>
                  <a:pt x="2794318" y="4878767"/>
                  <a:pt x="2801644" y="4878767"/>
                </a:cubicBezTo>
                <a:lnTo>
                  <a:pt x="2824532" y="4878767"/>
                </a:lnTo>
                <a:cubicBezTo>
                  <a:pt x="2827613" y="4878767"/>
                  <a:pt x="2829405" y="4877514"/>
                  <a:pt x="2829939" y="4874797"/>
                </a:cubicBezTo>
                <a:lnTo>
                  <a:pt x="2831060" y="4869051"/>
                </a:lnTo>
                <a:close/>
                <a:moveTo>
                  <a:pt x="2554594" y="4818697"/>
                </a:moveTo>
                <a:cubicBezTo>
                  <a:pt x="2536545" y="4819757"/>
                  <a:pt x="2505499" y="4826092"/>
                  <a:pt x="2506679" y="4832401"/>
                </a:cubicBezTo>
                <a:cubicBezTo>
                  <a:pt x="2507766" y="4839231"/>
                  <a:pt x="2527427" y="4837128"/>
                  <a:pt x="2536426" y="4837128"/>
                </a:cubicBezTo>
                <a:cubicBezTo>
                  <a:pt x="2556215" y="4837128"/>
                  <a:pt x="2587643" y="4838466"/>
                  <a:pt x="2592592" y="4852573"/>
                </a:cubicBezTo>
                <a:cubicBezTo>
                  <a:pt x="2603263" y="4882957"/>
                  <a:pt x="2530883" y="4937517"/>
                  <a:pt x="2515457" y="4932277"/>
                </a:cubicBezTo>
                <a:cubicBezTo>
                  <a:pt x="2508479" y="4929904"/>
                  <a:pt x="2529635" y="4890250"/>
                  <a:pt x="2537318" y="4875983"/>
                </a:cubicBezTo>
                <a:cubicBezTo>
                  <a:pt x="2541885" y="4867470"/>
                  <a:pt x="2548838" y="4854095"/>
                  <a:pt x="2542895" y="4853187"/>
                </a:cubicBezTo>
                <a:cubicBezTo>
                  <a:pt x="2536273" y="4852186"/>
                  <a:pt x="2528956" y="4864770"/>
                  <a:pt x="2524218" y="4872030"/>
                </a:cubicBezTo>
                <a:cubicBezTo>
                  <a:pt x="2511349" y="4891756"/>
                  <a:pt x="2498147" y="4913291"/>
                  <a:pt x="2487578" y="4935414"/>
                </a:cubicBezTo>
                <a:cubicBezTo>
                  <a:pt x="2484310" y="4942245"/>
                  <a:pt x="2473452" y="4962829"/>
                  <a:pt x="2477187" y="4965487"/>
                </a:cubicBezTo>
                <a:cubicBezTo>
                  <a:pt x="2480668" y="4967960"/>
                  <a:pt x="2497205" y="4964436"/>
                  <a:pt x="2518259" y="4955216"/>
                </a:cubicBezTo>
                <a:cubicBezTo>
                  <a:pt x="2584451" y="4926220"/>
                  <a:pt x="2614249" y="4888484"/>
                  <a:pt x="2622229" y="4857300"/>
                </a:cubicBezTo>
                <a:cubicBezTo>
                  <a:pt x="2624773" y="4847711"/>
                  <a:pt x="2621259" y="4837546"/>
                  <a:pt x="2613315" y="4831517"/>
                </a:cubicBezTo>
                <a:cubicBezTo>
                  <a:pt x="2599486" y="4821027"/>
                  <a:pt x="2574866" y="4817520"/>
                  <a:pt x="2554594" y="4818697"/>
                </a:cubicBezTo>
                <a:close/>
                <a:moveTo>
                  <a:pt x="3137129" y="4793385"/>
                </a:moveTo>
                <a:cubicBezTo>
                  <a:pt x="3150449" y="4793385"/>
                  <a:pt x="3153930" y="4798340"/>
                  <a:pt x="3151773" y="4809730"/>
                </a:cubicBezTo>
                <a:cubicBezTo>
                  <a:pt x="3151773" y="4809730"/>
                  <a:pt x="3151230" y="4812573"/>
                  <a:pt x="3151035" y="4813431"/>
                </a:cubicBezTo>
                <a:cubicBezTo>
                  <a:pt x="3150772" y="4814710"/>
                  <a:pt x="3150186" y="4818016"/>
                  <a:pt x="3146739" y="4818016"/>
                </a:cubicBezTo>
                <a:lnTo>
                  <a:pt x="3113512" y="4818016"/>
                </a:lnTo>
                <a:lnTo>
                  <a:pt x="3115142" y="4809730"/>
                </a:lnTo>
                <a:cubicBezTo>
                  <a:pt x="3117485" y="4797734"/>
                  <a:pt x="3124531" y="4793385"/>
                  <a:pt x="3137129" y="4793385"/>
                </a:cubicBezTo>
                <a:close/>
                <a:moveTo>
                  <a:pt x="2908772" y="4793385"/>
                </a:moveTo>
                <a:cubicBezTo>
                  <a:pt x="2922084" y="4793385"/>
                  <a:pt x="2925581" y="4798340"/>
                  <a:pt x="2923408" y="4809730"/>
                </a:cubicBezTo>
                <a:cubicBezTo>
                  <a:pt x="2923408" y="4809730"/>
                  <a:pt x="2922865" y="4812573"/>
                  <a:pt x="2922678" y="4813431"/>
                </a:cubicBezTo>
                <a:cubicBezTo>
                  <a:pt x="2922423" y="4814710"/>
                  <a:pt x="2921829" y="4818016"/>
                  <a:pt x="2918374" y="4818016"/>
                </a:cubicBezTo>
                <a:lnTo>
                  <a:pt x="2885163" y="4818016"/>
                </a:lnTo>
                <a:lnTo>
                  <a:pt x="2886785" y="4809730"/>
                </a:lnTo>
                <a:cubicBezTo>
                  <a:pt x="2889111" y="4797734"/>
                  <a:pt x="2896174" y="4793385"/>
                  <a:pt x="2908772" y="4793385"/>
                </a:cubicBezTo>
                <a:close/>
                <a:moveTo>
                  <a:pt x="2671715" y="4783926"/>
                </a:moveTo>
                <a:cubicBezTo>
                  <a:pt x="2657863" y="4785815"/>
                  <a:pt x="2645049" y="4790925"/>
                  <a:pt x="2638520" y="4801898"/>
                </a:cubicBezTo>
                <a:cubicBezTo>
                  <a:pt x="2628435" y="4818857"/>
                  <a:pt x="2647502" y="4842074"/>
                  <a:pt x="2664854" y="4864568"/>
                </a:cubicBezTo>
                <a:cubicBezTo>
                  <a:pt x="2678768" y="4882595"/>
                  <a:pt x="2693922" y="4899814"/>
                  <a:pt x="2687733" y="4909866"/>
                </a:cubicBezTo>
                <a:cubicBezTo>
                  <a:pt x="2682690" y="4918085"/>
                  <a:pt x="2650320" y="4918068"/>
                  <a:pt x="2639174" y="4918716"/>
                </a:cubicBezTo>
                <a:cubicBezTo>
                  <a:pt x="2625633" y="4919515"/>
                  <a:pt x="2606150" y="4919557"/>
                  <a:pt x="2602737" y="4921576"/>
                </a:cubicBezTo>
                <a:cubicBezTo>
                  <a:pt x="2599681" y="4923385"/>
                  <a:pt x="2597983" y="4928995"/>
                  <a:pt x="2609444" y="4931233"/>
                </a:cubicBezTo>
                <a:cubicBezTo>
                  <a:pt x="2618638" y="4933050"/>
                  <a:pt x="2640540" y="4936718"/>
                  <a:pt x="2663666" y="4936701"/>
                </a:cubicBezTo>
                <a:cubicBezTo>
                  <a:pt x="2687801" y="4936692"/>
                  <a:pt x="2713150" y="4932360"/>
                  <a:pt x="2718643" y="4911877"/>
                </a:cubicBezTo>
                <a:cubicBezTo>
                  <a:pt x="2723058" y="4895423"/>
                  <a:pt x="2707751" y="4877791"/>
                  <a:pt x="2694278" y="4859916"/>
                </a:cubicBezTo>
                <a:cubicBezTo>
                  <a:pt x="2679524" y="4840333"/>
                  <a:pt x="2664599" y="4826377"/>
                  <a:pt x="2665856" y="4812506"/>
                </a:cubicBezTo>
                <a:cubicBezTo>
                  <a:pt x="2666824" y="4801730"/>
                  <a:pt x="2686120" y="4801107"/>
                  <a:pt x="2718125" y="4800493"/>
                </a:cubicBezTo>
                <a:cubicBezTo>
                  <a:pt x="2724798" y="4800350"/>
                  <a:pt x="2738041" y="4800005"/>
                  <a:pt x="2735495" y="4794235"/>
                </a:cubicBezTo>
                <a:cubicBezTo>
                  <a:pt x="2733211" y="4789154"/>
                  <a:pt x="2723295" y="4787463"/>
                  <a:pt x="2711130" y="4785284"/>
                </a:cubicBezTo>
                <a:cubicBezTo>
                  <a:pt x="2700455" y="4783371"/>
                  <a:pt x="2685566" y="4782037"/>
                  <a:pt x="2671715" y="4783926"/>
                </a:cubicBezTo>
                <a:close/>
                <a:moveTo>
                  <a:pt x="3324762" y="4783846"/>
                </a:moveTo>
                <a:cubicBezTo>
                  <a:pt x="3321681" y="4783846"/>
                  <a:pt x="3319949" y="4784889"/>
                  <a:pt x="3319490" y="4787194"/>
                </a:cubicBezTo>
                <a:lnTo>
                  <a:pt x="3318268" y="4793402"/>
                </a:lnTo>
                <a:lnTo>
                  <a:pt x="3342734" y="4793402"/>
                </a:lnTo>
                <a:lnTo>
                  <a:pt x="3332539" y="4845422"/>
                </a:lnTo>
                <a:lnTo>
                  <a:pt x="3343507" y="4845422"/>
                </a:lnTo>
                <a:cubicBezTo>
                  <a:pt x="3346597" y="4845422"/>
                  <a:pt x="3348388" y="4844169"/>
                  <a:pt x="3349000" y="4841048"/>
                </a:cubicBezTo>
                <a:lnTo>
                  <a:pt x="3358355" y="4793402"/>
                </a:lnTo>
                <a:lnTo>
                  <a:pt x="3378780" y="4793402"/>
                </a:lnTo>
                <a:cubicBezTo>
                  <a:pt x="3381667" y="4793402"/>
                  <a:pt x="3382686" y="4792140"/>
                  <a:pt x="3383195" y="4789633"/>
                </a:cubicBezTo>
                <a:lnTo>
                  <a:pt x="3384316" y="4783846"/>
                </a:lnTo>
                <a:close/>
                <a:moveTo>
                  <a:pt x="3274395" y="4783846"/>
                </a:moveTo>
                <a:lnTo>
                  <a:pt x="3262314" y="4845422"/>
                </a:lnTo>
                <a:lnTo>
                  <a:pt x="3314906" y="4845422"/>
                </a:lnTo>
                <a:lnTo>
                  <a:pt x="3316044" y="4839660"/>
                </a:lnTo>
                <a:cubicBezTo>
                  <a:pt x="3316578" y="4836968"/>
                  <a:pt x="3315619" y="4835916"/>
                  <a:pt x="3313123" y="4835916"/>
                </a:cubicBezTo>
                <a:lnTo>
                  <a:pt x="3279785" y="4835916"/>
                </a:lnTo>
                <a:lnTo>
                  <a:pt x="3289599" y="4785932"/>
                </a:lnTo>
                <a:cubicBezTo>
                  <a:pt x="3289794" y="4784889"/>
                  <a:pt x="3289030" y="4783846"/>
                  <a:pt x="3287689" y="4783846"/>
                </a:cubicBezTo>
                <a:close/>
                <a:moveTo>
                  <a:pt x="3190706" y="4783846"/>
                </a:moveTo>
                <a:cubicBezTo>
                  <a:pt x="3189093" y="4783846"/>
                  <a:pt x="3187582" y="4784477"/>
                  <a:pt x="3187174" y="4786580"/>
                </a:cubicBezTo>
                <a:lnTo>
                  <a:pt x="3181062" y="4817948"/>
                </a:lnTo>
                <a:cubicBezTo>
                  <a:pt x="3176894" y="4840063"/>
                  <a:pt x="3187998" y="4846801"/>
                  <a:pt x="3209943" y="4846801"/>
                </a:cubicBezTo>
                <a:lnTo>
                  <a:pt x="3209943" y="4846793"/>
                </a:lnTo>
                <a:cubicBezTo>
                  <a:pt x="3235649" y="4846793"/>
                  <a:pt x="3245556" y="4838078"/>
                  <a:pt x="3249622" y="4817940"/>
                </a:cubicBezTo>
                <a:lnTo>
                  <a:pt x="3255709" y="4786580"/>
                </a:lnTo>
                <a:cubicBezTo>
                  <a:pt x="3256117" y="4784477"/>
                  <a:pt x="3254852" y="4783846"/>
                  <a:pt x="3253247" y="4783846"/>
                </a:cubicBezTo>
                <a:lnTo>
                  <a:pt x="3240810" y="4783846"/>
                </a:lnTo>
                <a:lnTo>
                  <a:pt x="3237398" y="4801890"/>
                </a:lnTo>
                <a:lnTo>
                  <a:pt x="3235445" y="4811496"/>
                </a:lnTo>
                <a:lnTo>
                  <a:pt x="3233815" y="4819841"/>
                </a:lnTo>
                <a:cubicBezTo>
                  <a:pt x="3231540" y="4831206"/>
                  <a:pt x="3224112" y="4836329"/>
                  <a:pt x="3211522" y="4836329"/>
                </a:cubicBezTo>
                <a:cubicBezTo>
                  <a:pt x="3197676" y="4836329"/>
                  <a:pt x="3193966" y="4831332"/>
                  <a:pt x="3196139" y="4819841"/>
                </a:cubicBezTo>
                <a:cubicBezTo>
                  <a:pt x="3196139" y="4819841"/>
                  <a:pt x="3196674" y="4816972"/>
                  <a:pt x="3196852" y="4816114"/>
                </a:cubicBezTo>
                <a:lnTo>
                  <a:pt x="3199722" y="4801898"/>
                </a:lnTo>
                <a:lnTo>
                  <a:pt x="3203143" y="4783846"/>
                </a:lnTo>
                <a:close/>
                <a:moveTo>
                  <a:pt x="2786677" y="4783846"/>
                </a:moveTo>
                <a:lnTo>
                  <a:pt x="2786491" y="4784645"/>
                </a:lnTo>
                <a:cubicBezTo>
                  <a:pt x="2785489" y="4788784"/>
                  <a:pt x="2786015" y="4793360"/>
                  <a:pt x="2793053" y="4793360"/>
                </a:cubicBezTo>
                <a:lnTo>
                  <a:pt x="2825415" y="4793360"/>
                </a:lnTo>
                <a:cubicBezTo>
                  <a:pt x="2840984" y="4793360"/>
                  <a:pt x="2843208" y="4801074"/>
                  <a:pt x="2840101" y="4814659"/>
                </a:cubicBezTo>
                <a:cubicBezTo>
                  <a:pt x="2837045" y="4828001"/>
                  <a:pt x="2831722" y="4834865"/>
                  <a:pt x="2820032" y="4835916"/>
                </a:cubicBezTo>
                <a:lnTo>
                  <a:pt x="2797866" y="4835916"/>
                </a:lnTo>
                <a:lnTo>
                  <a:pt x="2804709" y="4800964"/>
                </a:lnTo>
                <a:lnTo>
                  <a:pt x="2791610" y="4800964"/>
                </a:lnTo>
                <a:cubicBezTo>
                  <a:pt x="2790065" y="4800964"/>
                  <a:pt x="2788902" y="4802007"/>
                  <a:pt x="2788698" y="4803051"/>
                </a:cubicBezTo>
                <a:lnTo>
                  <a:pt x="2780378" y="4845422"/>
                </a:lnTo>
                <a:lnTo>
                  <a:pt x="2817188" y="4845422"/>
                </a:lnTo>
                <a:cubicBezTo>
                  <a:pt x="2837809" y="4845422"/>
                  <a:pt x="2852097" y="4837834"/>
                  <a:pt x="2856562" y="4814239"/>
                </a:cubicBezTo>
                <a:cubicBezTo>
                  <a:pt x="2859882" y="4796674"/>
                  <a:pt x="2852207" y="4783846"/>
                  <a:pt x="2831196" y="4783846"/>
                </a:cubicBezTo>
                <a:close/>
                <a:moveTo>
                  <a:pt x="3055062" y="4783661"/>
                </a:moveTo>
                <a:cubicBezTo>
                  <a:pt x="3038660" y="4783661"/>
                  <a:pt x="3028813" y="4783762"/>
                  <a:pt x="3026300" y="4795438"/>
                </a:cubicBezTo>
                <a:cubicBezTo>
                  <a:pt x="3024458" y="4804094"/>
                  <a:pt x="3031300" y="4808291"/>
                  <a:pt x="3045180" y="4816838"/>
                </a:cubicBezTo>
                <a:cubicBezTo>
                  <a:pt x="3060376" y="4826175"/>
                  <a:pt x="3063848" y="4826882"/>
                  <a:pt x="3062456" y="4831820"/>
                </a:cubicBezTo>
                <a:cubicBezTo>
                  <a:pt x="3061327" y="4835790"/>
                  <a:pt x="3057346" y="4835942"/>
                  <a:pt x="3050512" y="4835942"/>
                </a:cubicBezTo>
                <a:lnTo>
                  <a:pt x="3023447" y="4835942"/>
                </a:lnTo>
                <a:cubicBezTo>
                  <a:pt x="3020366" y="4835942"/>
                  <a:pt x="3018574" y="4837203"/>
                  <a:pt x="3018040" y="4839920"/>
                </a:cubicBezTo>
                <a:lnTo>
                  <a:pt x="3016970" y="4845422"/>
                </a:lnTo>
                <a:lnTo>
                  <a:pt x="3051097" y="4845422"/>
                </a:lnTo>
                <a:cubicBezTo>
                  <a:pt x="3066701" y="4845422"/>
                  <a:pt x="3076506" y="4844471"/>
                  <a:pt x="3080055" y="4834999"/>
                </a:cubicBezTo>
                <a:lnTo>
                  <a:pt x="3080063" y="4834999"/>
                </a:lnTo>
                <a:cubicBezTo>
                  <a:pt x="3081795" y="4830381"/>
                  <a:pt x="3081778" y="4825612"/>
                  <a:pt x="3077559" y="4820909"/>
                </a:cubicBezTo>
                <a:cubicBezTo>
                  <a:pt x="3075411" y="4818503"/>
                  <a:pt x="3072244" y="4816409"/>
                  <a:pt x="3067864" y="4813944"/>
                </a:cubicBezTo>
                <a:cubicBezTo>
                  <a:pt x="3048364" y="4803017"/>
                  <a:pt x="3043270" y="4801772"/>
                  <a:pt x="3044493" y="4796481"/>
                </a:cubicBezTo>
                <a:cubicBezTo>
                  <a:pt x="3045189" y="4793511"/>
                  <a:pt x="3047277" y="4793385"/>
                  <a:pt x="3054620" y="4793385"/>
                </a:cubicBezTo>
                <a:lnTo>
                  <a:pt x="3077491" y="4793385"/>
                </a:lnTo>
                <a:cubicBezTo>
                  <a:pt x="3080573" y="4793385"/>
                  <a:pt x="3082364" y="4792140"/>
                  <a:pt x="3082899" y="4789431"/>
                </a:cubicBezTo>
                <a:lnTo>
                  <a:pt x="3084028" y="4783661"/>
                </a:lnTo>
                <a:close/>
                <a:moveTo>
                  <a:pt x="2982358" y="4783661"/>
                </a:moveTo>
                <a:cubicBezTo>
                  <a:pt x="2965957" y="4783661"/>
                  <a:pt x="2956118" y="4783762"/>
                  <a:pt x="2953613" y="4795438"/>
                </a:cubicBezTo>
                <a:cubicBezTo>
                  <a:pt x="2951754" y="4804094"/>
                  <a:pt x="2958605" y="4808291"/>
                  <a:pt x="2972485" y="4816838"/>
                </a:cubicBezTo>
                <a:cubicBezTo>
                  <a:pt x="2987681" y="4826175"/>
                  <a:pt x="2991162" y="4826882"/>
                  <a:pt x="2989761" y="4831820"/>
                </a:cubicBezTo>
                <a:cubicBezTo>
                  <a:pt x="2988641" y="4835790"/>
                  <a:pt x="2984651" y="4835942"/>
                  <a:pt x="2977800" y="4835942"/>
                </a:cubicBezTo>
                <a:lnTo>
                  <a:pt x="2950761" y="4835942"/>
                </a:lnTo>
                <a:cubicBezTo>
                  <a:pt x="2947671" y="4835942"/>
                  <a:pt x="2945888" y="4837203"/>
                  <a:pt x="2945345" y="4839920"/>
                </a:cubicBezTo>
                <a:lnTo>
                  <a:pt x="2944266" y="4845422"/>
                </a:lnTo>
                <a:lnTo>
                  <a:pt x="2978394" y="4845422"/>
                </a:lnTo>
                <a:cubicBezTo>
                  <a:pt x="2994014" y="4845422"/>
                  <a:pt x="3003803" y="4844471"/>
                  <a:pt x="3007360" y="4834999"/>
                </a:cubicBezTo>
                <a:cubicBezTo>
                  <a:pt x="3009083" y="4830381"/>
                  <a:pt x="3009066" y="4825612"/>
                  <a:pt x="3004855" y="4820909"/>
                </a:cubicBezTo>
                <a:cubicBezTo>
                  <a:pt x="3002699" y="4818503"/>
                  <a:pt x="2999533" y="4816409"/>
                  <a:pt x="2995161" y="4813944"/>
                </a:cubicBezTo>
                <a:cubicBezTo>
                  <a:pt x="2975643" y="4803017"/>
                  <a:pt x="2970567" y="4801772"/>
                  <a:pt x="2971798" y="4796481"/>
                </a:cubicBezTo>
                <a:cubicBezTo>
                  <a:pt x="2972477" y="4793511"/>
                  <a:pt x="2974557" y="4793385"/>
                  <a:pt x="2981917" y="4793385"/>
                </a:cubicBezTo>
                <a:lnTo>
                  <a:pt x="3004779" y="4793385"/>
                </a:lnTo>
                <a:cubicBezTo>
                  <a:pt x="3007869" y="4793385"/>
                  <a:pt x="3009660" y="4792140"/>
                  <a:pt x="3010178" y="4789431"/>
                </a:cubicBezTo>
                <a:lnTo>
                  <a:pt x="3011324" y="4783661"/>
                </a:lnTo>
                <a:close/>
                <a:moveTo>
                  <a:pt x="3138963" y="4783013"/>
                </a:moveTo>
                <a:cubicBezTo>
                  <a:pt x="3117247" y="4783013"/>
                  <a:pt x="3104861" y="4788414"/>
                  <a:pt x="3100124" y="4811614"/>
                </a:cubicBezTo>
                <a:lnTo>
                  <a:pt x="3094028" y="4842705"/>
                </a:lnTo>
                <a:cubicBezTo>
                  <a:pt x="3093621" y="4844791"/>
                  <a:pt x="3094835" y="4845422"/>
                  <a:pt x="3096388" y="4845422"/>
                </a:cubicBezTo>
                <a:lnTo>
                  <a:pt x="3108138" y="4845422"/>
                </a:lnTo>
                <a:lnTo>
                  <a:pt x="3111567" y="4827521"/>
                </a:lnTo>
                <a:lnTo>
                  <a:pt x="3148174" y="4827521"/>
                </a:lnTo>
                <a:lnTo>
                  <a:pt x="3144753" y="4845422"/>
                </a:lnTo>
                <a:lnTo>
                  <a:pt x="3156510" y="4845422"/>
                </a:lnTo>
                <a:cubicBezTo>
                  <a:pt x="3158056" y="4845422"/>
                  <a:pt x="3159524" y="4844791"/>
                  <a:pt x="3159932" y="4842705"/>
                </a:cubicBezTo>
                <a:lnTo>
                  <a:pt x="3166036" y="4811614"/>
                </a:lnTo>
                <a:cubicBezTo>
                  <a:pt x="3170535" y="4788027"/>
                  <a:pt x="3157088" y="4783013"/>
                  <a:pt x="3138963" y="4783013"/>
                </a:cubicBezTo>
                <a:close/>
                <a:moveTo>
                  <a:pt x="2910597" y="4783013"/>
                </a:moveTo>
                <a:cubicBezTo>
                  <a:pt x="2888890" y="4783013"/>
                  <a:pt x="2876504" y="4788414"/>
                  <a:pt x="2871775" y="4811614"/>
                </a:cubicBezTo>
                <a:lnTo>
                  <a:pt x="2865663" y="4842705"/>
                </a:lnTo>
                <a:cubicBezTo>
                  <a:pt x="2865264" y="4844791"/>
                  <a:pt x="2866478" y="4845422"/>
                  <a:pt x="2868031" y="4845422"/>
                </a:cubicBezTo>
                <a:lnTo>
                  <a:pt x="2879781" y="4845422"/>
                </a:lnTo>
                <a:lnTo>
                  <a:pt x="2883202" y="4827521"/>
                </a:lnTo>
                <a:lnTo>
                  <a:pt x="2919817" y="4827521"/>
                </a:lnTo>
                <a:lnTo>
                  <a:pt x="2916396" y="4845422"/>
                </a:lnTo>
                <a:lnTo>
                  <a:pt x="2928154" y="4845422"/>
                </a:lnTo>
                <a:cubicBezTo>
                  <a:pt x="2929699" y="4845422"/>
                  <a:pt x="2931167" y="4844791"/>
                  <a:pt x="2931566" y="4842705"/>
                </a:cubicBezTo>
                <a:lnTo>
                  <a:pt x="2937679" y="4811614"/>
                </a:lnTo>
                <a:cubicBezTo>
                  <a:pt x="2942170" y="4788027"/>
                  <a:pt x="2928722" y="4783013"/>
                  <a:pt x="2910597" y="4783013"/>
                </a:cubicBezTo>
                <a:close/>
                <a:moveTo>
                  <a:pt x="2604596" y="4694494"/>
                </a:moveTo>
                <a:lnTo>
                  <a:pt x="2604596" y="4694502"/>
                </a:lnTo>
                <a:cubicBezTo>
                  <a:pt x="2581132" y="4695596"/>
                  <a:pt x="2559730" y="4701543"/>
                  <a:pt x="2561063" y="4706111"/>
                </a:cubicBezTo>
                <a:cubicBezTo>
                  <a:pt x="2562701" y="4711671"/>
                  <a:pt x="2578644" y="4710283"/>
                  <a:pt x="2584714" y="4710283"/>
                </a:cubicBezTo>
                <a:cubicBezTo>
                  <a:pt x="2607067" y="4710283"/>
                  <a:pt x="2628596" y="4714624"/>
                  <a:pt x="2633732" y="4720882"/>
                </a:cubicBezTo>
                <a:cubicBezTo>
                  <a:pt x="2641755" y="4730657"/>
                  <a:pt x="2627942" y="4754766"/>
                  <a:pt x="2585478" y="4787632"/>
                </a:cubicBezTo>
                <a:cubicBezTo>
                  <a:pt x="2577337" y="4793932"/>
                  <a:pt x="2571258" y="4799737"/>
                  <a:pt x="2569909" y="4802588"/>
                </a:cubicBezTo>
                <a:cubicBezTo>
                  <a:pt x="2569187" y="4804102"/>
                  <a:pt x="2569527" y="4806306"/>
                  <a:pt x="2571759" y="4806609"/>
                </a:cubicBezTo>
                <a:cubicBezTo>
                  <a:pt x="2574094" y="4806937"/>
                  <a:pt x="2579697" y="4805633"/>
                  <a:pt x="2588942" y="4800881"/>
                </a:cubicBezTo>
                <a:cubicBezTo>
                  <a:pt x="2626669" y="4781491"/>
                  <a:pt x="2669956" y="4741996"/>
                  <a:pt x="2661416" y="4714910"/>
                </a:cubicBezTo>
                <a:cubicBezTo>
                  <a:pt x="2656212" y="4698380"/>
                  <a:pt x="2628239" y="4693392"/>
                  <a:pt x="2604596" y="4694494"/>
                </a:cubicBezTo>
                <a:close/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4445E9-1627-7C4E-BC4C-33D3B03582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8" y="1480359"/>
            <a:ext cx="1003144" cy="915914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EA4C756E-194C-4F3E-ABC9-E3B2DB21DD3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75C9A1-9AF5-4D16-BE50-3EC7D1F7F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49741" y="1665040"/>
            <a:ext cx="3961713" cy="2134800"/>
          </a:xfrm>
          <a:prstGeom prst="rect">
            <a:avLst/>
          </a:prstGeom>
        </p:spPr>
        <p:txBody>
          <a:bodyPr lIns="90000" tIns="0" rIns="0" bIns="0" anchor="ctr"/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400" i="0">
                <a:latin typeface="+mj-lt"/>
              </a:defRPr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/>
            </a:lvl4pPr>
          </a:lstStyle>
          <a:p>
            <a:pPr lvl="0"/>
            <a:r>
              <a:rPr lang="en-US" noProof="0"/>
              <a:t>Sit at velit periculis. Usu ferri invenire adipiscing ea. Sed maiorum legendos ea, sit at sonet molestie. 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CFB3F51-7DDA-4269-839D-1C90128534D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F55589C-D3E1-49AD-84E2-2C1132E96B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0C327C-C0A9-4850-B0AC-4CEFADFEC70B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89496FD-6E38-4F3D-80D1-D48DC77FC0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153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464E3299-DC24-46C5-9A27-05B7E38A79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4C463AC-C609-4E95-9D85-6B94D3AC0D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B560DC92-45A9-4298-BFD9-D29534643BAE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hart Placeholder 2">
            <a:extLst>
              <a:ext uri="{FF2B5EF4-FFF2-40B4-BE49-F238E27FC236}">
                <a16:creationId xmlns:a16="http://schemas.microsoft.com/office/drawing/2014/main" id="{56F9DD30-0F68-41A2-965A-322FE98B54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185385"/>
            <a:ext cx="4638674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4493A9-6684-4DA6-93CD-D927F27D16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82590" y="1185385"/>
            <a:ext cx="3354235" cy="3384000"/>
          </a:xfrm>
          <a:prstGeom prst="rect">
            <a:avLst/>
          </a:prstGeom>
        </p:spPr>
        <p:txBody>
          <a:bodyPr lIns="0" tIns="0" rIns="0" bIns="0"/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5FD5146-E279-4B7F-9CFE-66839F7FA2B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719A82C0-6962-4DE6-9615-06E2A0620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640025-5764-4308-8317-C6A903A94F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A8A2B1C-CD9F-453D-BFC3-F4A8BD17BD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2D359AB-570A-454E-A014-47529A36E38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744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DE29D3A-7363-4E09-BE18-E9EB8A9302B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591" y="1530490"/>
            <a:ext cx="3354235" cy="3038895"/>
          </a:xfrm>
          <a:custGeom>
            <a:avLst/>
            <a:gdLst>
              <a:gd name="connsiteX0" fmla="*/ 0 w 3354235"/>
              <a:gd name="connsiteY0" fmla="*/ 0 h 3038895"/>
              <a:gd name="connsiteX1" fmla="*/ 3354235 w 3354235"/>
              <a:gd name="connsiteY1" fmla="*/ 0 h 3038895"/>
              <a:gd name="connsiteX2" fmla="*/ 3354235 w 3354235"/>
              <a:gd name="connsiteY2" fmla="*/ 3038895 h 3038895"/>
              <a:gd name="connsiteX3" fmla="*/ 0 w 3354235"/>
              <a:gd name="connsiteY3" fmla="*/ 3038895 h 3038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4235" h="3038895">
                <a:moveTo>
                  <a:pt x="0" y="0"/>
                </a:moveTo>
                <a:lnTo>
                  <a:pt x="3354235" y="0"/>
                </a:lnTo>
                <a:lnTo>
                  <a:pt x="3354235" y="3038895"/>
                </a:lnTo>
                <a:lnTo>
                  <a:pt x="0" y="3038895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F2505C-1F95-3649-82BC-A77CD3A4C5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0" name="ZoneTexte 7">
            <a:extLst>
              <a:ext uri="{FF2B5EF4-FFF2-40B4-BE49-F238E27FC236}">
                <a16:creationId xmlns:a16="http://schemas.microsoft.com/office/drawing/2014/main" id="{CAD62B7D-30EE-D645-873E-4444E201BED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A9F187C5-3001-47D7-82D1-610C05FC9A5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D5D560-C9FC-4B55-8F3A-12980951F2B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3943350" y="1533105"/>
            <a:ext cx="4638674" cy="30388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A03BF53-73BD-484C-9C19-0A93E17EA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AD3E5D24-6E5A-456B-9B4A-CB63AC6BF09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5A1083F-18FA-4029-BE54-7F946E800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35F999-4DA0-4DCA-91BD-EAD766AD2A42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9A7BD11-1C21-4CB0-A65B-ED00E47597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37C24F8-77EB-D24C-BAAD-4A8B3ED079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47459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D65DAF3-E06E-4CD8-9D02-D13D5E74E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143E142-CCC3-48E5-BCDC-169490F9B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241F5401-BB88-4D56-9585-CF6264AD981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B580869B-FE49-4179-BB24-7CDE52DB06F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3DFFB2D5-9912-41F7-8C4E-7A42C73848B9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185385"/>
            <a:ext cx="3975356" cy="33866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Footer Placeholder 12">
            <a:extLst>
              <a:ext uri="{FF2B5EF4-FFF2-40B4-BE49-F238E27FC236}">
                <a16:creationId xmlns:a16="http://schemas.microsoft.com/office/drawing/2014/main" id="{C7C162E3-B898-42C3-A75B-54DBDBB473D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E831FD3-0FA5-4A06-9DFF-CB9C5E1C6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C25AC5-081C-4745-A36E-6D769EAE1E0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E74B9B8-F03D-4ABA-BC0B-B347548D92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2F8CBA0-48EE-6142-B675-CB2F4E9AF7C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64064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C52370C-3B93-BA4F-90EB-FDD3FE71C0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0CA667B9-10B2-5340-9F48-B33CFAF9DB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1B40FC61-8E9D-487D-8B0C-0512D4F45B6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hart Placeholder 2">
            <a:extLst>
              <a:ext uri="{FF2B5EF4-FFF2-40B4-BE49-F238E27FC236}">
                <a16:creationId xmlns:a16="http://schemas.microsoft.com/office/drawing/2014/main" id="{C883D573-D85A-44EF-A74A-226004F0DD7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4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22" name="Chart Placeholder 2">
            <a:extLst>
              <a:ext uri="{FF2B5EF4-FFF2-40B4-BE49-F238E27FC236}">
                <a16:creationId xmlns:a16="http://schemas.microsoft.com/office/drawing/2014/main" id="{B854AC56-5F45-4999-A780-DAE57800E32F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606230" y="1533106"/>
            <a:ext cx="3975356" cy="30388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9708901-F7A9-45C8-84A2-4E40CCBA3A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5AEACEB9-B8F3-4A67-B6B8-C106EAE7014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2FFA4865-ABE6-4A5D-88DA-894D2BBB9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E29A2B-31B4-4F16-BA22-DD3378DB52D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9EAF276-551E-4D31-BA75-F119CE3933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BB5652E-F461-E841-81DA-73DEDEF695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80666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883AB93-8A12-4381-863D-A6DCA8326D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D0AA781-C64B-4621-94F8-C750E1CF59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BA08A484-23E0-431D-B5CE-6AD504F8313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hart Placeholder 2">
            <a:extLst>
              <a:ext uri="{FF2B5EF4-FFF2-40B4-BE49-F238E27FC236}">
                <a16:creationId xmlns:a16="http://schemas.microsoft.com/office/drawing/2014/main" id="{B2656E46-4EF8-44EB-A3BA-8E234F8F5949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240527"/>
            <a:ext cx="8198669" cy="333147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FE353168-0A63-4CFC-B12A-63888B8E8181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04FD620A-7110-463F-8D3C-30A30BA38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094472-3864-4E30-B252-28539877E16D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AE936A9-C972-4C70-871F-9F65CCF560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0311BE3-7B57-FB47-901B-8F27EEFD4F1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866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ly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7">
            <a:extLst>
              <a:ext uri="{FF2B5EF4-FFF2-40B4-BE49-F238E27FC236}">
                <a16:creationId xmlns:a16="http://schemas.microsoft.com/office/drawing/2014/main" id="{F288ED3E-A9C4-AC41-8ED2-F8612385A2BD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B8EAD-7EE5-CD41-9D0D-BC9A90591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6" name="Connecteur droit 8">
            <a:extLst>
              <a:ext uri="{FF2B5EF4-FFF2-40B4-BE49-F238E27FC236}">
                <a16:creationId xmlns:a16="http://schemas.microsoft.com/office/drawing/2014/main" id="{FAD8D98F-A73D-4D06-9361-4DDB0A71E81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hart Placeholder 2">
            <a:extLst>
              <a:ext uri="{FF2B5EF4-FFF2-40B4-BE49-F238E27FC236}">
                <a16:creationId xmlns:a16="http://schemas.microsoft.com/office/drawing/2014/main" id="{657D95C7-47CB-496F-AF2C-A661F7B950B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382903" y="1591733"/>
            <a:ext cx="8198669" cy="298026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chart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CE5E645-F65D-4A5F-869B-E42DB973A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17BB0B79-480D-4882-B086-D7A38F61396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649C3A4-CC03-4BBE-9350-74DC9E1A3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E41AE3-1215-45A9-915D-2BE4405FDCA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980FFC5-DB6E-43BA-9941-BDBE17E63E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6ADA887-BC7D-5D42-AFC6-59F40F201F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6727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1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286934"/>
            <a:ext cx="3912871" cy="3124564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286934"/>
            <a:ext cx="3912871" cy="3124564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491054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571A79E-B699-4E25-AED1-F10C201C1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16FDA2-DC8F-4A2F-808F-98CC15FB8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8CA3988A-A5B7-4348-84AF-7B39B07064C7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AFFCB1-086E-4C42-865A-E5AF0D851E6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419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0D52AC6-3BBD-4897-9D61-F7689C37F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1896534"/>
            <a:ext cx="3440310" cy="2218266"/>
          </a:xfrm>
          <a:custGeom>
            <a:avLst/>
            <a:gdLst>
              <a:gd name="connsiteX0" fmla="*/ 0 w 3440310"/>
              <a:gd name="connsiteY0" fmla="*/ 0 h 2218266"/>
              <a:gd name="connsiteX1" fmla="*/ 3440310 w 3440310"/>
              <a:gd name="connsiteY1" fmla="*/ 0 h 2218266"/>
              <a:gd name="connsiteX2" fmla="*/ 3440310 w 3440310"/>
              <a:gd name="connsiteY2" fmla="*/ 2218266 h 2218266"/>
              <a:gd name="connsiteX3" fmla="*/ 0 w 3440310"/>
              <a:gd name="connsiteY3" fmla="*/ 2218266 h 221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2218266">
                <a:moveTo>
                  <a:pt x="0" y="0"/>
                </a:moveTo>
                <a:lnTo>
                  <a:pt x="3440310" y="0"/>
                </a:lnTo>
                <a:lnTo>
                  <a:pt x="3440310" y="2218266"/>
                </a:lnTo>
                <a:lnTo>
                  <a:pt x="0" y="221826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0C73479F-43DB-4080-B08E-366D3C06FF25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16E990FD-05BF-47A0-9BC4-58F84304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9FF50-9E56-4948-B317-E946F265E7F9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4135C39-A42E-4AA6-A777-5B882502AC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A28E5F66-62CB-8147-9DCE-C1E1B26B3F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96913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- 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789E206-C5AD-47E5-A47D-8FC93D2C16FB}"/>
              </a:ext>
            </a:extLst>
          </p:cNvPr>
          <p:cNvSpPr/>
          <p:nvPr userDrawn="1"/>
        </p:nvSpPr>
        <p:spPr>
          <a:xfrm>
            <a:off x="382937" y="1584096"/>
            <a:ext cx="3912871" cy="2827401"/>
          </a:xfrm>
          <a:prstGeom prst="roundRect">
            <a:avLst>
              <a:gd name="adj" fmla="val 235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0616FD8-62C6-4466-AE39-D2E22BCFC67A}"/>
              </a:ext>
            </a:extLst>
          </p:cNvPr>
          <p:cNvSpPr/>
          <p:nvPr userDrawn="1"/>
        </p:nvSpPr>
        <p:spPr>
          <a:xfrm>
            <a:off x="4669154" y="1584096"/>
            <a:ext cx="3912871" cy="2827401"/>
          </a:xfrm>
          <a:prstGeom prst="roundRect">
            <a:avLst>
              <a:gd name="adj" fmla="val 308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EE0ABB-0322-46E6-B135-5AB630CEA3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15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6BBE6982-7846-374E-AD3E-7EBD9F520E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E39F0C4-2EDF-D849-95EA-D42B852A32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05432" y="1812787"/>
            <a:ext cx="3440315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854B2E12-7FEA-9F42-862D-A1D8E039D65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Connecteur droit 8">
            <a:extLst>
              <a:ext uri="{FF2B5EF4-FFF2-40B4-BE49-F238E27FC236}">
                <a16:creationId xmlns:a16="http://schemas.microsoft.com/office/drawing/2014/main" id="{7768BC2D-D3F5-4548-8D98-2B4FB2E06D4B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>
            <a:extLst>
              <a:ext uri="{FF2B5EF4-FFF2-40B4-BE49-F238E27FC236}">
                <a16:creationId xmlns:a16="http://schemas.microsoft.com/office/drawing/2014/main" id="{7A4270DA-4F2B-4548-8D52-2BA954A391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950DB06-3896-4C8B-B48C-801B202DCE6F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0543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E27D671-ADEC-46F5-982D-2E50B953D0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4192" y="2173868"/>
            <a:ext cx="3440310" cy="1897451"/>
          </a:xfrm>
          <a:custGeom>
            <a:avLst/>
            <a:gdLst>
              <a:gd name="connsiteX0" fmla="*/ 0 w 3440310"/>
              <a:gd name="connsiteY0" fmla="*/ 0 h 1897451"/>
              <a:gd name="connsiteX1" fmla="*/ 3440310 w 3440310"/>
              <a:gd name="connsiteY1" fmla="*/ 0 h 1897451"/>
              <a:gd name="connsiteX2" fmla="*/ 3440310 w 3440310"/>
              <a:gd name="connsiteY2" fmla="*/ 1897451 h 1897451"/>
              <a:gd name="connsiteX3" fmla="*/ 0 w 3440310"/>
              <a:gd name="connsiteY3" fmla="*/ 1897451 h 189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0310" h="1897451">
                <a:moveTo>
                  <a:pt x="0" y="0"/>
                </a:moveTo>
                <a:lnTo>
                  <a:pt x="3440310" y="0"/>
                </a:lnTo>
                <a:lnTo>
                  <a:pt x="3440310" y="1897451"/>
                </a:lnTo>
                <a:lnTo>
                  <a:pt x="0" y="1897451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6F97E304-063F-4688-9B34-C5F17F15C6B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EF792005-E621-4170-8ACF-EDE018A2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59D85-C1A6-4D79-9CBB-A7ABF728723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2D8CA84-ECD3-484C-82FF-7A881DE14A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D2DDC20A-A5F5-F548-A653-73A2C4474E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61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- 2 lines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CC0A36F-4386-43D8-9878-1990319145E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82906" y="1525675"/>
            <a:ext cx="5619003" cy="3046326"/>
          </a:xfrm>
          <a:custGeom>
            <a:avLst/>
            <a:gdLst>
              <a:gd name="connsiteX0" fmla="*/ 0 w 5619003"/>
              <a:gd name="connsiteY0" fmla="*/ 0 h 3046326"/>
              <a:gd name="connsiteX1" fmla="*/ 5619003 w 5619003"/>
              <a:gd name="connsiteY1" fmla="*/ 0 h 3046326"/>
              <a:gd name="connsiteX2" fmla="*/ 5619003 w 5619003"/>
              <a:gd name="connsiteY2" fmla="*/ 3046326 h 3046326"/>
              <a:gd name="connsiteX3" fmla="*/ 0 w 5619003"/>
              <a:gd name="connsiteY3" fmla="*/ 3046326 h 304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003" h="3046326">
                <a:moveTo>
                  <a:pt x="0" y="0"/>
                </a:moveTo>
                <a:lnTo>
                  <a:pt x="5619003" y="0"/>
                </a:lnTo>
                <a:lnTo>
                  <a:pt x="5619003" y="3046326"/>
                </a:lnTo>
                <a:lnTo>
                  <a:pt x="0" y="304632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12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11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1000"/>
            </a:lvl4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7F5B4CC-C4A6-45CA-81E0-EA5CF067E7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57899" y="2"/>
            <a:ext cx="3086100" cy="5143499"/>
          </a:xfrm>
          <a:custGeom>
            <a:avLst/>
            <a:gdLst>
              <a:gd name="connsiteX0" fmla="*/ 2611605 w 3086100"/>
              <a:gd name="connsiteY0" fmla="*/ 4869227 h 5143499"/>
              <a:gd name="connsiteX1" fmla="*/ 2606783 w 3086100"/>
              <a:gd name="connsiteY1" fmla="*/ 4873181 h 5143499"/>
              <a:gd name="connsiteX2" fmla="*/ 2606792 w 3086100"/>
              <a:gd name="connsiteY2" fmla="*/ 4873181 h 5143499"/>
              <a:gd name="connsiteX3" fmla="*/ 2595484 w 3086100"/>
              <a:gd name="connsiteY3" fmla="*/ 4930786 h 5143499"/>
              <a:gd name="connsiteX4" fmla="*/ 2652923 w 3086100"/>
              <a:gd name="connsiteY4" fmla="*/ 4930786 h 5143499"/>
              <a:gd name="connsiteX5" fmla="*/ 2654112 w 3086100"/>
              <a:gd name="connsiteY5" fmla="*/ 4924629 h 5143499"/>
              <a:gd name="connsiteX6" fmla="*/ 2651124 w 3086100"/>
              <a:gd name="connsiteY6" fmla="*/ 4921281 h 5143499"/>
              <a:gd name="connsiteX7" fmla="*/ 2612964 w 3086100"/>
              <a:gd name="connsiteY7" fmla="*/ 4921281 h 5143499"/>
              <a:gd name="connsiteX8" fmla="*/ 2616207 w 3086100"/>
              <a:gd name="connsiteY8" fmla="*/ 4904759 h 5143499"/>
              <a:gd name="connsiteX9" fmla="*/ 2649927 w 3086100"/>
              <a:gd name="connsiteY9" fmla="*/ 4904759 h 5143499"/>
              <a:gd name="connsiteX10" fmla="*/ 2651752 w 3086100"/>
              <a:gd name="connsiteY10" fmla="*/ 4903296 h 5143499"/>
              <a:gd name="connsiteX11" fmla="*/ 2653042 w 3086100"/>
              <a:gd name="connsiteY11" fmla="*/ 4896743 h 5143499"/>
              <a:gd name="connsiteX12" fmla="*/ 2651794 w 3086100"/>
              <a:gd name="connsiteY12" fmla="*/ 4895279 h 5143499"/>
              <a:gd name="connsiteX13" fmla="*/ 2618057 w 3086100"/>
              <a:gd name="connsiteY13" fmla="*/ 4895279 h 5143499"/>
              <a:gd name="connsiteX14" fmla="*/ 2621283 w 3086100"/>
              <a:gd name="connsiteY14" fmla="*/ 4878791 h 5143499"/>
              <a:gd name="connsiteX15" fmla="*/ 2658102 w 3086100"/>
              <a:gd name="connsiteY15" fmla="*/ 4878791 h 5143499"/>
              <a:gd name="connsiteX16" fmla="*/ 2662007 w 3086100"/>
              <a:gd name="connsiteY16" fmla="*/ 4876487 h 5143499"/>
              <a:gd name="connsiteX17" fmla="*/ 2663433 w 3086100"/>
              <a:gd name="connsiteY17" fmla="*/ 4869227 h 5143499"/>
              <a:gd name="connsiteX18" fmla="*/ 2511957 w 3086100"/>
              <a:gd name="connsiteY18" fmla="*/ 4869227 h 5143499"/>
              <a:gd name="connsiteX19" fmla="*/ 2507899 w 3086100"/>
              <a:gd name="connsiteY19" fmla="*/ 4873181 h 5143499"/>
              <a:gd name="connsiteX20" fmla="*/ 2496591 w 3086100"/>
              <a:gd name="connsiteY20" fmla="*/ 4930786 h 5143499"/>
              <a:gd name="connsiteX21" fmla="*/ 2508544 w 3086100"/>
              <a:gd name="connsiteY21" fmla="*/ 4930786 h 5143499"/>
              <a:gd name="connsiteX22" fmla="*/ 2512899 w 3086100"/>
              <a:gd name="connsiteY22" fmla="*/ 4927245 h 5143499"/>
              <a:gd name="connsiteX23" fmla="*/ 2521363 w 3086100"/>
              <a:gd name="connsiteY23" fmla="*/ 4884133 h 5143499"/>
              <a:gd name="connsiteX24" fmla="*/ 2535099 w 3086100"/>
              <a:gd name="connsiteY24" fmla="*/ 4903548 h 5143499"/>
              <a:gd name="connsiteX25" fmla="*/ 2538376 w 3086100"/>
              <a:gd name="connsiteY25" fmla="*/ 4905424 h 5143499"/>
              <a:gd name="connsiteX26" fmla="*/ 2544556 w 3086100"/>
              <a:gd name="connsiteY26" fmla="*/ 4905424 h 5143499"/>
              <a:gd name="connsiteX27" fmla="*/ 2548580 w 3086100"/>
              <a:gd name="connsiteY27" fmla="*/ 4903548 h 5143499"/>
              <a:gd name="connsiteX28" fmla="*/ 2569922 w 3086100"/>
              <a:gd name="connsiteY28" fmla="*/ 4884133 h 5143499"/>
              <a:gd name="connsiteX29" fmla="*/ 2561458 w 3086100"/>
              <a:gd name="connsiteY29" fmla="*/ 4927245 h 5143499"/>
              <a:gd name="connsiteX30" fmla="*/ 2564430 w 3086100"/>
              <a:gd name="connsiteY30" fmla="*/ 4930786 h 5143499"/>
              <a:gd name="connsiteX31" fmla="*/ 2576374 w 3086100"/>
              <a:gd name="connsiteY31" fmla="*/ 4930786 h 5143499"/>
              <a:gd name="connsiteX32" fmla="*/ 2587691 w 3086100"/>
              <a:gd name="connsiteY32" fmla="*/ 4873189 h 5143499"/>
              <a:gd name="connsiteX33" fmla="*/ 2585186 w 3086100"/>
              <a:gd name="connsiteY33" fmla="*/ 4869227 h 5143499"/>
              <a:gd name="connsiteX34" fmla="*/ 2571111 w 3086100"/>
              <a:gd name="connsiteY34" fmla="*/ 4869227 h 5143499"/>
              <a:gd name="connsiteX35" fmla="*/ 2543860 w 3086100"/>
              <a:gd name="connsiteY35" fmla="*/ 4893226 h 5143499"/>
              <a:gd name="connsiteX36" fmla="*/ 2526032 w 3086100"/>
              <a:gd name="connsiteY36" fmla="*/ 4869227 h 5143499"/>
              <a:gd name="connsiteX37" fmla="*/ 2441121 w 3086100"/>
              <a:gd name="connsiteY37" fmla="*/ 4869227 h 5143499"/>
              <a:gd name="connsiteX38" fmla="*/ 2436290 w 3086100"/>
              <a:gd name="connsiteY38" fmla="*/ 4873181 h 5143499"/>
              <a:gd name="connsiteX39" fmla="*/ 2424999 w 3086100"/>
              <a:gd name="connsiteY39" fmla="*/ 4930786 h 5143499"/>
              <a:gd name="connsiteX40" fmla="*/ 2482413 w 3086100"/>
              <a:gd name="connsiteY40" fmla="*/ 4930786 h 5143499"/>
              <a:gd name="connsiteX41" fmla="*/ 2483627 w 3086100"/>
              <a:gd name="connsiteY41" fmla="*/ 4924629 h 5143499"/>
              <a:gd name="connsiteX42" fmla="*/ 2480614 w 3086100"/>
              <a:gd name="connsiteY42" fmla="*/ 4921281 h 5143499"/>
              <a:gd name="connsiteX43" fmla="*/ 2442471 w 3086100"/>
              <a:gd name="connsiteY43" fmla="*/ 4921281 h 5143499"/>
              <a:gd name="connsiteX44" fmla="*/ 2445705 w 3086100"/>
              <a:gd name="connsiteY44" fmla="*/ 4904759 h 5143499"/>
              <a:gd name="connsiteX45" fmla="*/ 2479425 w 3086100"/>
              <a:gd name="connsiteY45" fmla="*/ 4904759 h 5143499"/>
              <a:gd name="connsiteX46" fmla="*/ 2481259 w 3086100"/>
              <a:gd name="connsiteY46" fmla="*/ 4903296 h 5143499"/>
              <a:gd name="connsiteX47" fmla="*/ 2482549 w 3086100"/>
              <a:gd name="connsiteY47" fmla="*/ 4896743 h 5143499"/>
              <a:gd name="connsiteX48" fmla="*/ 2481293 w 3086100"/>
              <a:gd name="connsiteY48" fmla="*/ 4895279 h 5143499"/>
              <a:gd name="connsiteX49" fmla="*/ 2447564 w 3086100"/>
              <a:gd name="connsiteY49" fmla="*/ 4895279 h 5143499"/>
              <a:gd name="connsiteX50" fmla="*/ 2450807 w 3086100"/>
              <a:gd name="connsiteY50" fmla="*/ 4878791 h 5143499"/>
              <a:gd name="connsiteX51" fmla="*/ 2487617 w 3086100"/>
              <a:gd name="connsiteY51" fmla="*/ 4878791 h 5143499"/>
              <a:gd name="connsiteX52" fmla="*/ 2491540 w 3086100"/>
              <a:gd name="connsiteY52" fmla="*/ 4876487 h 5143499"/>
              <a:gd name="connsiteX53" fmla="*/ 2492949 w 3086100"/>
              <a:gd name="connsiteY53" fmla="*/ 4869227 h 5143499"/>
              <a:gd name="connsiteX54" fmla="*/ 2368044 w 3086100"/>
              <a:gd name="connsiteY54" fmla="*/ 4869227 h 5143499"/>
              <a:gd name="connsiteX55" fmla="*/ 2362764 w 3086100"/>
              <a:gd name="connsiteY55" fmla="*/ 4872558 h 5143499"/>
              <a:gd name="connsiteX56" fmla="*/ 2361533 w 3086100"/>
              <a:gd name="connsiteY56" fmla="*/ 4878766 h 5143499"/>
              <a:gd name="connsiteX57" fmla="*/ 2385999 w 3086100"/>
              <a:gd name="connsiteY57" fmla="*/ 4878766 h 5143499"/>
              <a:gd name="connsiteX58" fmla="*/ 2375812 w 3086100"/>
              <a:gd name="connsiteY58" fmla="*/ 4930786 h 5143499"/>
              <a:gd name="connsiteX59" fmla="*/ 2386780 w 3086100"/>
              <a:gd name="connsiteY59" fmla="*/ 4930786 h 5143499"/>
              <a:gd name="connsiteX60" fmla="*/ 2392281 w 3086100"/>
              <a:gd name="connsiteY60" fmla="*/ 4926412 h 5143499"/>
              <a:gd name="connsiteX61" fmla="*/ 2401620 w 3086100"/>
              <a:gd name="connsiteY61" fmla="*/ 4878766 h 5143499"/>
              <a:gd name="connsiteX62" fmla="*/ 2422045 w 3086100"/>
              <a:gd name="connsiteY62" fmla="*/ 4878766 h 5143499"/>
              <a:gd name="connsiteX63" fmla="*/ 2426443 w 3086100"/>
              <a:gd name="connsiteY63" fmla="*/ 4874998 h 5143499"/>
              <a:gd name="connsiteX64" fmla="*/ 2426443 w 3086100"/>
              <a:gd name="connsiteY64" fmla="*/ 4875006 h 5143499"/>
              <a:gd name="connsiteX65" fmla="*/ 2427580 w 3086100"/>
              <a:gd name="connsiteY65" fmla="*/ 4869227 h 5143499"/>
              <a:gd name="connsiteX66" fmla="*/ 2216737 w 3086100"/>
              <a:gd name="connsiteY66" fmla="*/ 4869227 h 5143499"/>
              <a:gd name="connsiteX67" fmla="*/ 2213825 w 3086100"/>
              <a:gd name="connsiteY67" fmla="*/ 4871305 h 5143499"/>
              <a:gd name="connsiteX68" fmla="*/ 2210514 w 3086100"/>
              <a:gd name="connsiteY68" fmla="*/ 4888213 h 5143499"/>
              <a:gd name="connsiteX69" fmla="*/ 2254821 w 3086100"/>
              <a:gd name="connsiteY69" fmla="*/ 4909924 h 5143499"/>
              <a:gd name="connsiteX70" fmla="*/ 2250720 w 3086100"/>
              <a:gd name="connsiteY70" fmla="*/ 4930786 h 5143499"/>
              <a:gd name="connsiteX71" fmla="*/ 2261697 w 3086100"/>
              <a:gd name="connsiteY71" fmla="*/ 4930786 h 5143499"/>
              <a:gd name="connsiteX72" fmla="*/ 2267198 w 3086100"/>
              <a:gd name="connsiteY72" fmla="*/ 4926412 h 5143499"/>
              <a:gd name="connsiteX73" fmla="*/ 2278404 w 3086100"/>
              <a:gd name="connsiteY73" fmla="*/ 4869227 h 5143499"/>
              <a:gd name="connsiteX74" fmla="*/ 2265110 w 3086100"/>
              <a:gd name="connsiteY74" fmla="*/ 4869227 h 5143499"/>
              <a:gd name="connsiteX75" fmla="*/ 2262402 w 3086100"/>
              <a:gd name="connsiteY75" fmla="*/ 4871305 h 5143499"/>
              <a:gd name="connsiteX76" fmla="*/ 2256883 w 3086100"/>
              <a:gd name="connsiteY76" fmla="*/ 4899334 h 5143499"/>
              <a:gd name="connsiteX77" fmla="*/ 2226203 w 3086100"/>
              <a:gd name="connsiteY77" fmla="*/ 4887801 h 5143499"/>
              <a:gd name="connsiteX78" fmla="*/ 2229853 w 3086100"/>
              <a:gd name="connsiteY78" fmla="*/ 4869227 h 5143499"/>
              <a:gd name="connsiteX79" fmla="*/ 2702459 w 3086100"/>
              <a:gd name="connsiteY79" fmla="*/ 4869050 h 5143499"/>
              <a:gd name="connsiteX80" fmla="*/ 2673697 w 3086100"/>
              <a:gd name="connsiteY80" fmla="*/ 4880810 h 5143499"/>
              <a:gd name="connsiteX81" fmla="*/ 2692561 w 3086100"/>
              <a:gd name="connsiteY81" fmla="*/ 4902211 h 5143499"/>
              <a:gd name="connsiteX82" fmla="*/ 2709828 w 3086100"/>
              <a:gd name="connsiteY82" fmla="*/ 4917184 h 5143499"/>
              <a:gd name="connsiteX83" fmla="*/ 2697900 w 3086100"/>
              <a:gd name="connsiteY83" fmla="*/ 4921314 h 5143499"/>
              <a:gd name="connsiteX84" fmla="*/ 2670828 w 3086100"/>
              <a:gd name="connsiteY84" fmla="*/ 4921314 h 5143499"/>
              <a:gd name="connsiteX85" fmla="*/ 2665428 w 3086100"/>
              <a:gd name="connsiteY85" fmla="*/ 4925293 h 5143499"/>
              <a:gd name="connsiteX86" fmla="*/ 2664359 w 3086100"/>
              <a:gd name="connsiteY86" fmla="*/ 4930786 h 5143499"/>
              <a:gd name="connsiteX87" fmla="*/ 2698486 w 3086100"/>
              <a:gd name="connsiteY87" fmla="*/ 4930786 h 5143499"/>
              <a:gd name="connsiteX88" fmla="*/ 2727435 w 3086100"/>
              <a:gd name="connsiteY88" fmla="*/ 4920372 h 5143499"/>
              <a:gd name="connsiteX89" fmla="*/ 2724931 w 3086100"/>
              <a:gd name="connsiteY89" fmla="*/ 4906282 h 5143499"/>
              <a:gd name="connsiteX90" fmla="*/ 2715236 w 3086100"/>
              <a:gd name="connsiteY90" fmla="*/ 4899334 h 5143499"/>
              <a:gd name="connsiteX91" fmla="*/ 2691890 w 3086100"/>
              <a:gd name="connsiteY91" fmla="*/ 4881853 h 5143499"/>
              <a:gd name="connsiteX92" fmla="*/ 2701992 w 3086100"/>
              <a:gd name="connsiteY92" fmla="*/ 4878766 h 5143499"/>
              <a:gd name="connsiteX93" fmla="*/ 2724880 w 3086100"/>
              <a:gd name="connsiteY93" fmla="*/ 4878766 h 5143499"/>
              <a:gd name="connsiteX94" fmla="*/ 2730271 w 3086100"/>
              <a:gd name="connsiteY94" fmla="*/ 4874796 h 5143499"/>
              <a:gd name="connsiteX95" fmla="*/ 2731408 w 3086100"/>
              <a:gd name="connsiteY95" fmla="*/ 4869050 h 5143499"/>
              <a:gd name="connsiteX96" fmla="*/ 2321030 w 3086100"/>
              <a:gd name="connsiteY96" fmla="*/ 4869050 h 5143499"/>
              <a:gd name="connsiteX97" fmla="*/ 2292284 w 3086100"/>
              <a:gd name="connsiteY97" fmla="*/ 4880810 h 5143499"/>
              <a:gd name="connsiteX98" fmla="*/ 2311156 w 3086100"/>
              <a:gd name="connsiteY98" fmla="*/ 4902211 h 5143499"/>
              <a:gd name="connsiteX99" fmla="*/ 2328424 w 3086100"/>
              <a:gd name="connsiteY99" fmla="*/ 4917184 h 5143499"/>
              <a:gd name="connsiteX100" fmla="*/ 2316479 w 3086100"/>
              <a:gd name="connsiteY100" fmla="*/ 4921314 h 5143499"/>
              <a:gd name="connsiteX101" fmla="*/ 2289415 w 3086100"/>
              <a:gd name="connsiteY101" fmla="*/ 4921314 h 5143499"/>
              <a:gd name="connsiteX102" fmla="*/ 2284016 w 3086100"/>
              <a:gd name="connsiteY102" fmla="*/ 4925293 h 5143499"/>
              <a:gd name="connsiteX103" fmla="*/ 2282938 w 3086100"/>
              <a:gd name="connsiteY103" fmla="*/ 4930786 h 5143499"/>
              <a:gd name="connsiteX104" fmla="*/ 2317065 w 3086100"/>
              <a:gd name="connsiteY104" fmla="*/ 4930786 h 5143499"/>
              <a:gd name="connsiteX105" fmla="*/ 2346014 w 3086100"/>
              <a:gd name="connsiteY105" fmla="*/ 4920372 h 5143499"/>
              <a:gd name="connsiteX106" fmla="*/ 2343526 w 3086100"/>
              <a:gd name="connsiteY106" fmla="*/ 4906282 h 5143499"/>
              <a:gd name="connsiteX107" fmla="*/ 2333823 w 3086100"/>
              <a:gd name="connsiteY107" fmla="*/ 4899334 h 5143499"/>
              <a:gd name="connsiteX108" fmla="*/ 2310469 w 3086100"/>
              <a:gd name="connsiteY108" fmla="*/ 4881853 h 5143499"/>
              <a:gd name="connsiteX109" fmla="*/ 2320571 w 3086100"/>
              <a:gd name="connsiteY109" fmla="*/ 4878766 h 5143499"/>
              <a:gd name="connsiteX110" fmla="*/ 2343467 w 3086100"/>
              <a:gd name="connsiteY110" fmla="*/ 4878766 h 5143499"/>
              <a:gd name="connsiteX111" fmla="*/ 2348858 w 3086100"/>
              <a:gd name="connsiteY111" fmla="*/ 4874796 h 5143499"/>
              <a:gd name="connsiteX112" fmla="*/ 2349995 w 3086100"/>
              <a:gd name="connsiteY112" fmla="*/ 4869050 h 5143499"/>
              <a:gd name="connsiteX113" fmla="*/ 2170529 w 3086100"/>
              <a:gd name="connsiteY113" fmla="*/ 4869050 h 5143499"/>
              <a:gd name="connsiteX114" fmla="*/ 2141784 w 3086100"/>
              <a:gd name="connsiteY114" fmla="*/ 4880810 h 5143499"/>
              <a:gd name="connsiteX115" fmla="*/ 2160664 w 3086100"/>
              <a:gd name="connsiteY115" fmla="*/ 4902211 h 5143499"/>
              <a:gd name="connsiteX116" fmla="*/ 2177923 w 3086100"/>
              <a:gd name="connsiteY116" fmla="*/ 4917184 h 5143499"/>
              <a:gd name="connsiteX117" fmla="*/ 2165979 w 3086100"/>
              <a:gd name="connsiteY117" fmla="*/ 4921314 h 5143499"/>
              <a:gd name="connsiteX118" fmla="*/ 2138906 w 3086100"/>
              <a:gd name="connsiteY118" fmla="*/ 4921314 h 5143499"/>
              <a:gd name="connsiteX119" fmla="*/ 2133515 w 3086100"/>
              <a:gd name="connsiteY119" fmla="*/ 4925293 h 5143499"/>
              <a:gd name="connsiteX120" fmla="*/ 2132429 w 3086100"/>
              <a:gd name="connsiteY120" fmla="*/ 4930786 h 5143499"/>
              <a:gd name="connsiteX121" fmla="*/ 2166556 w 3086100"/>
              <a:gd name="connsiteY121" fmla="*/ 4930786 h 5143499"/>
              <a:gd name="connsiteX122" fmla="*/ 2195522 w 3086100"/>
              <a:gd name="connsiteY122" fmla="*/ 4920372 h 5143499"/>
              <a:gd name="connsiteX123" fmla="*/ 2193018 w 3086100"/>
              <a:gd name="connsiteY123" fmla="*/ 4906282 h 5143499"/>
              <a:gd name="connsiteX124" fmla="*/ 2183331 w 3086100"/>
              <a:gd name="connsiteY124" fmla="*/ 4899334 h 5143499"/>
              <a:gd name="connsiteX125" fmla="*/ 2159960 w 3086100"/>
              <a:gd name="connsiteY125" fmla="*/ 4881853 h 5143499"/>
              <a:gd name="connsiteX126" fmla="*/ 2170062 w 3086100"/>
              <a:gd name="connsiteY126" fmla="*/ 4878766 h 5143499"/>
              <a:gd name="connsiteX127" fmla="*/ 2192950 w 3086100"/>
              <a:gd name="connsiteY127" fmla="*/ 4878766 h 5143499"/>
              <a:gd name="connsiteX128" fmla="*/ 2198357 w 3086100"/>
              <a:gd name="connsiteY128" fmla="*/ 4874796 h 5143499"/>
              <a:gd name="connsiteX129" fmla="*/ 2199478 w 3086100"/>
              <a:gd name="connsiteY129" fmla="*/ 4869050 h 5143499"/>
              <a:gd name="connsiteX130" fmla="*/ 1923012 w 3086100"/>
              <a:gd name="connsiteY130" fmla="*/ 4818696 h 5143499"/>
              <a:gd name="connsiteX131" fmla="*/ 1875097 w 3086100"/>
              <a:gd name="connsiteY131" fmla="*/ 4832400 h 5143499"/>
              <a:gd name="connsiteX132" fmla="*/ 1904844 w 3086100"/>
              <a:gd name="connsiteY132" fmla="*/ 4837127 h 5143499"/>
              <a:gd name="connsiteX133" fmla="*/ 1961010 w 3086100"/>
              <a:gd name="connsiteY133" fmla="*/ 4852572 h 5143499"/>
              <a:gd name="connsiteX134" fmla="*/ 1883875 w 3086100"/>
              <a:gd name="connsiteY134" fmla="*/ 4932276 h 5143499"/>
              <a:gd name="connsiteX135" fmla="*/ 1905736 w 3086100"/>
              <a:gd name="connsiteY135" fmla="*/ 4875982 h 5143499"/>
              <a:gd name="connsiteX136" fmla="*/ 1911313 w 3086100"/>
              <a:gd name="connsiteY136" fmla="*/ 4853186 h 5143499"/>
              <a:gd name="connsiteX137" fmla="*/ 1892636 w 3086100"/>
              <a:gd name="connsiteY137" fmla="*/ 4872029 h 5143499"/>
              <a:gd name="connsiteX138" fmla="*/ 1855996 w 3086100"/>
              <a:gd name="connsiteY138" fmla="*/ 4935413 h 5143499"/>
              <a:gd name="connsiteX139" fmla="*/ 1845605 w 3086100"/>
              <a:gd name="connsiteY139" fmla="*/ 4965486 h 5143499"/>
              <a:gd name="connsiteX140" fmla="*/ 1886677 w 3086100"/>
              <a:gd name="connsiteY140" fmla="*/ 4955215 h 5143499"/>
              <a:gd name="connsiteX141" fmla="*/ 1990647 w 3086100"/>
              <a:gd name="connsiteY141" fmla="*/ 4857299 h 5143499"/>
              <a:gd name="connsiteX142" fmla="*/ 1981733 w 3086100"/>
              <a:gd name="connsiteY142" fmla="*/ 4831516 h 5143499"/>
              <a:gd name="connsiteX143" fmla="*/ 1923012 w 3086100"/>
              <a:gd name="connsiteY143" fmla="*/ 4818696 h 5143499"/>
              <a:gd name="connsiteX144" fmla="*/ 2505547 w 3086100"/>
              <a:gd name="connsiteY144" fmla="*/ 4793384 h 5143499"/>
              <a:gd name="connsiteX145" fmla="*/ 2520191 w 3086100"/>
              <a:gd name="connsiteY145" fmla="*/ 4809729 h 5143499"/>
              <a:gd name="connsiteX146" fmla="*/ 2519453 w 3086100"/>
              <a:gd name="connsiteY146" fmla="*/ 4813430 h 5143499"/>
              <a:gd name="connsiteX147" fmla="*/ 2515157 w 3086100"/>
              <a:gd name="connsiteY147" fmla="*/ 4818015 h 5143499"/>
              <a:gd name="connsiteX148" fmla="*/ 2481930 w 3086100"/>
              <a:gd name="connsiteY148" fmla="*/ 4818015 h 5143499"/>
              <a:gd name="connsiteX149" fmla="*/ 2483560 w 3086100"/>
              <a:gd name="connsiteY149" fmla="*/ 4809729 h 5143499"/>
              <a:gd name="connsiteX150" fmla="*/ 2505547 w 3086100"/>
              <a:gd name="connsiteY150" fmla="*/ 4793384 h 5143499"/>
              <a:gd name="connsiteX151" fmla="*/ 2277190 w 3086100"/>
              <a:gd name="connsiteY151" fmla="*/ 4793384 h 5143499"/>
              <a:gd name="connsiteX152" fmla="*/ 2291826 w 3086100"/>
              <a:gd name="connsiteY152" fmla="*/ 4809729 h 5143499"/>
              <a:gd name="connsiteX153" fmla="*/ 2291096 w 3086100"/>
              <a:gd name="connsiteY153" fmla="*/ 4813430 h 5143499"/>
              <a:gd name="connsiteX154" fmla="*/ 2286792 w 3086100"/>
              <a:gd name="connsiteY154" fmla="*/ 4818015 h 5143499"/>
              <a:gd name="connsiteX155" fmla="*/ 2253581 w 3086100"/>
              <a:gd name="connsiteY155" fmla="*/ 4818015 h 5143499"/>
              <a:gd name="connsiteX156" fmla="*/ 2255203 w 3086100"/>
              <a:gd name="connsiteY156" fmla="*/ 4809729 h 5143499"/>
              <a:gd name="connsiteX157" fmla="*/ 2277190 w 3086100"/>
              <a:gd name="connsiteY157" fmla="*/ 4793384 h 5143499"/>
              <a:gd name="connsiteX158" fmla="*/ 2040133 w 3086100"/>
              <a:gd name="connsiteY158" fmla="*/ 4783925 h 5143499"/>
              <a:gd name="connsiteX159" fmla="*/ 2006938 w 3086100"/>
              <a:gd name="connsiteY159" fmla="*/ 4801897 h 5143499"/>
              <a:gd name="connsiteX160" fmla="*/ 2033272 w 3086100"/>
              <a:gd name="connsiteY160" fmla="*/ 4864567 h 5143499"/>
              <a:gd name="connsiteX161" fmla="*/ 2056151 w 3086100"/>
              <a:gd name="connsiteY161" fmla="*/ 4909865 h 5143499"/>
              <a:gd name="connsiteX162" fmla="*/ 2007592 w 3086100"/>
              <a:gd name="connsiteY162" fmla="*/ 4918715 h 5143499"/>
              <a:gd name="connsiteX163" fmla="*/ 1971155 w 3086100"/>
              <a:gd name="connsiteY163" fmla="*/ 4921575 h 5143499"/>
              <a:gd name="connsiteX164" fmla="*/ 1977862 w 3086100"/>
              <a:gd name="connsiteY164" fmla="*/ 4931232 h 5143499"/>
              <a:gd name="connsiteX165" fmla="*/ 2032084 w 3086100"/>
              <a:gd name="connsiteY165" fmla="*/ 4936700 h 5143499"/>
              <a:gd name="connsiteX166" fmla="*/ 2087061 w 3086100"/>
              <a:gd name="connsiteY166" fmla="*/ 4911876 h 5143499"/>
              <a:gd name="connsiteX167" fmla="*/ 2062696 w 3086100"/>
              <a:gd name="connsiteY167" fmla="*/ 4859915 h 5143499"/>
              <a:gd name="connsiteX168" fmla="*/ 2034274 w 3086100"/>
              <a:gd name="connsiteY168" fmla="*/ 4812505 h 5143499"/>
              <a:gd name="connsiteX169" fmla="*/ 2086543 w 3086100"/>
              <a:gd name="connsiteY169" fmla="*/ 4800492 h 5143499"/>
              <a:gd name="connsiteX170" fmla="*/ 2103913 w 3086100"/>
              <a:gd name="connsiteY170" fmla="*/ 4794234 h 5143499"/>
              <a:gd name="connsiteX171" fmla="*/ 2079548 w 3086100"/>
              <a:gd name="connsiteY171" fmla="*/ 4785283 h 5143499"/>
              <a:gd name="connsiteX172" fmla="*/ 2040133 w 3086100"/>
              <a:gd name="connsiteY172" fmla="*/ 4783925 h 5143499"/>
              <a:gd name="connsiteX173" fmla="*/ 2693180 w 3086100"/>
              <a:gd name="connsiteY173" fmla="*/ 4783845 h 5143499"/>
              <a:gd name="connsiteX174" fmla="*/ 2687908 w 3086100"/>
              <a:gd name="connsiteY174" fmla="*/ 4787193 h 5143499"/>
              <a:gd name="connsiteX175" fmla="*/ 2686686 w 3086100"/>
              <a:gd name="connsiteY175" fmla="*/ 4793401 h 5143499"/>
              <a:gd name="connsiteX176" fmla="*/ 2711152 w 3086100"/>
              <a:gd name="connsiteY176" fmla="*/ 4793401 h 5143499"/>
              <a:gd name="connsiteX177" fmla="*/ 2700957 w 3086100"/>
              <a:gd name="connsiteY177" fmla="*/ 4845421 h 5143499"/>
              <a:gd name="connsiteX178" fmla="*/ 2711925 w 3086100"/>
              <a:gd name="connsiteY178" fmla="*/ 4845421 h 5143499"/>
              <a:gd name="connsiteX179" fmla="*/ 2717418 w 3086100"/>
              <a:gd name="connsiteY179" fmla="*/ 4841047 h 5143499"/>
              <a:gd name="connsiteX180" fmla="*/ 2726773 w 3086100"/>
              <a:gd name="connsiteY180" fmla="*/ 4793401 h 5143499"/>
              <a:gd name="connsiteX181" fmla="*/ 2747198 w 3086100"/>
              <a:gd name="connsiteY181" fmla="*/ 4793401 h 5143499"/>
              <a:gd name="connsiteX182" fmla="*/ 2751613 w 3086100"/>
              <a:gd name="connsiteY182" fmla="*/ 4789632 h 5143499"/>
              <a:gd name="connsiteX183" fmla="*/ 2752734 w 3086100"/>
              <a:gd name="connsiteY183" fmla="*/ 4783845 h 5143499"/>
              <a:gd name="connsiteX184" fmla="*/ 2642813 w 3086100"/>
              <a:gd name="connsiteY184" fmla="*/ 4783845 h 5143499"/>
              <a:gd name="connsiteX185" fmla="*/ 2630732 w 3086100"/>
              <a:gd name="connsiteY185" fmla="*/ 4845421 h 5143499"/>
              <a:gd name="connsiteX186" fmla="*/ 2683324 w 3086100"/>
              <a:gd name="connsiteY186" fmla="*/ 4845421 h 5143499"/>
              <a:gd name="connsiteX187" fmla="*/ 2684462 w 3086100"/>
              <a:gd name="connsiteY187" fmla="*/ 4839659 h 5143499"/>
              <a:gd name="connsiteX188" fmla="*/ 2681541 w 3086100"/>
              <a:gd name="connsiteY188" fmla="*/ 4835915 h 5143499"/>
              <a:gd name="connsiteX189" fmla="*/ 2648203 w 3086100"/>
              <a:gd name="connsiteY189" fmla="*/ 4835915 h 5143499"/>
              <a:gd name="connsiteX190" fmla="*/ 2658017 w 3086100"/>
              <a:gd name="connsiteY190" fmla="*/ 4785931 h 5143499"/>
              <a:gd name="connsiteX191" fmla="*/ 2656107 w 3086100"/>
              <a:gd name="connsiteY191" fmla="*/ 4783845 h 5143499"/>
              <a:gd name="connsiteX192" fmla="*/ 2559124 w 3086100"/>
              <a:gd name="connsiteY192" fmla="*/ 4783845 h 5143499"/>
              <a:gd name="connsiteX193" fmla="*/ 2555592 w 3086100"/>
              <a:gd name="connsiteY193" fmla="*/ 4786579 h 5143499"/>
              <a:gd name="connsiteX194" fmla="*/ 2549480 w 3086100"/>
              <a:gd name="connsiteY194" fmla="*/ 4817947 h 5143499"/>
              <a:gd name="connsiteX195" fmla="*/ 2578361 w 3086100"/>
              <a:gd name="connsiteY195" fmla="*/ 4846800 h 5143499"/>
              <a:gd name="connsiteX196" fmla="*/ 2578361 w 3086100"/>
              <a:gd name="connsiteY196" fmla="*/ 4846792 h 5143499"/>
              <a:gd name="connsiteX197" fmla="*/ 2618040 w 3086100"/>
              <a:gd name="connsiteY197" fmla="*/ 4817939 h 5143499"/>
              <a:gd name="connsiteX198" fmla="*/ 2624127 w 3086100"/>
              <a:gd name="connsiteY198" fmla="*/ 4786579 h 5143499"/>
              <a:gd name="connsiteX199" fmla="*/ 2621665 w 3086100"/>
              <a:gd name="connsiteY199" fmla="*/ 4783845 h 5143499"/>
              <a:gd name="connsiteX200" fmla="*/ 2609228 w 3086100"/>
              <a:gd name="connsiteY200" fmla="*/ 4783845 h 5143499"/>
              <a:gd name="connsiteX201" fmla="*/ 2605816 w 3086100"/>
              <a:gd name="connsiteY201" fmla="*/ 4801889 h 5143499"/>
              <a:gd name="connsiteX202" fmla="*/ 2603863 w 3086100"/>
              <a:gd name="connsiteY202" fmla="*/ 4811495 h 5143499"/>
              <a:gd name="connsiteX203" fmla="*/ 2602233 w 3086100"/>
              <a:gd name="connsiteY203" fmla="*/ 4819840 h 5143499"/>
              <a:gd name="connsiteX204" fmla="*/ 2579940 w 3086100"/>
              <a:gd name="connsiteY204" fmla="*/ 4836328 h 5143499"/>
              <a:gd name="connsiteX205" fmla="*/ 2564557 w 3086100"/>
              <a:gd name="connsiteY205" fmla="*/ 4819840 h 5143499"/>
              <a:gd name="connsiteX206" fmla="*/ 2565270 w 3086100"/>
              <a:gd name="connsiteY206" fmla="*/ 4816113 h 5143499"/>
              <a:gd name="connsiteX207" fmla="*/ 2568140 w 3086100"/>
              <a:gd name="connsiteY207" fmla="*/ 4801897 h 5143499"/>
              <a:gd name="connsiteX208" fmla="*/ 2571561 w 3086100"/>
              <a:gd name="connsiteY208" fmla="*/ 4783845 h 5143499"/>
              <a:gd name="connsiteX209" fmla="*/ 2155095 w 3086100"/>
              <a:gd name="connsiteY209" fmla="*/ 4783845 h 5143499"/>
              <a:gd name="connsiteX210" fmla="*/ 2154909 w 3086100"/>
              <a:gd name="connsiteY210" fmla="*/ 4784644 h 5143499"/>
              <a:gd name="connsiteX211" fmla="*/ 2161471 w 3086100"/>
              <a:gd name="connsiteY211" fmla="*/ 4793359 h 5143499"/>
              <a:gd name="connsiteX212" fmla="*/ 2193833 w 3086100"/>
              <a:gd name="connsiteY212" fmla="*/ 4793359 h 5143499"/>
              <a:gd name="connsiteX213" fmla="*/ 2208519 w 3086100"/>
              <a:gd name="connsiteY213" fmla="*/ 4814658 h 5143499"/>
              <a:gd name="connsiteX214" fmla="*/ 2188450 w 3086100"/>
              <a:gd name="connsiteY214" fmla="*/ 4835915 h 5143499"/>
              <a:gd name="connsiteX215" fmla="*/ 2166284 w 3086100"/>
              <a:gd name="connsiteY215" fmla="*/ 4835915 h 5143499"/>
              <a:gd name="connsiteX216" fmla="*/ 2173127 w 3086100"/>
              <a:gd name="connsiteY216" fmla="*/ 4800963 h 5143499"/>
              <a:gd name="connsiteX217" fmla="*/ 2160028 w 3086100"/>
              <a:gd name="connsiteY217" fmla="*/ 4800963 h 5143499"/>
              <a:gd name="connsiteX218" fmla="*/ 2157116 w 3086100"/>
              <a:gd name="connsiteY218" fmla="*/ 4803050 h 5143499"/>
              <a:gd name="connsiteX219" fmla="*/ 2148796 w 3086100"/>
              <a:gd name="connsiteY219" fmla="*/ 4845421 h 5143499"/>
              <a:gd name="connsiteX220" fmla="*/ 2185606 w 3086100"/>
              <a:gd name="connsiteY220" fmla="*/ 4845421 h 5143499"/>
              <a:gd name="connsiteX221" fmla="*/ 2224980 w 3086100"/>
              <a:gd name="connsiteY221" fmla="*/ 4814238 h 5143499"/>
              <a:gd name="connsiteX222" fmla="*/ 2199614 w 3086100"/>
              <a:gd name="connsiteY222" fmla="*/ 4783845 h 5143499"/>
              <a:gd name="connsiteX223" fmla="*/ 2423480 w 3086100"/>
              <a:gd name="connsiteY223" fmla="*/ 4783660 h 5143499"/>
              <a:gd name="connsiteX224" fmla="*/ 2394718 w 3086100"/>
              <a:gd name="connsiteY224" fmla="*/ 4795437 h 5143499"/>
              <a:gd name="connsiteX225" fmla="*/ 2413598 w 3086100"/>
              <a:gd name="connsiteY225" fmla="*/ 4816837 h 5143499"/>
              <a:gd name="connsiteX226" fmla="*/ 2430874 w 3086100"/>
              <a:gd name="connsiteY226" fmla="*/ 4831819 h 5143499"/>
              <a:gd name="connsiteX227" fmla="*/ 2418930 w 3086100"/>
              <a:gd name="connsiteY227" fmla="*/ 4835941 h 5143499"/>
              <a:gd name="connsiteX228" fmla="*/ 2391865 w 3086100"/>
              <a:gd name="connsiteY228" fmla="*/ 4835941 h 5143499"/>
              <a:gd name="connsiteX229" fmla="*/ 2386458 w 3086100"/>
              <a:gd name="connsiteY229" fmla="*/ 4839919 h 5143499"/>
              <a:gd name="connsiteX230" fmla="*/ 2385388 w 3086100"/>
              <a:gd name="connsiteY230" fmla="*/ 4845421 h 5143499"/>
              <a:gd name="connsiteX231" fmla="*/ 2419515 w 3086100"/>
              <a:gd name="connsiteY231" fmla="*/ 4845421 h 5143499"/>
              <a:gd name="connsiteX232" fmla="*/ 2448473 w 3086100"/>
              <a:gd name="connsiteY232" fmla="*/ 4834998 h 5143499"/>
              <a:gd name="connsiteX233" fmla="*/ 2448481 w 3086100"/>
              <a:gd name="connsiteY233" fmla="*/ 4834998 h 5143499"/>
              <a:gd name="connsiteX234" fmla="*/ 2445977 w 3086100"/>
              <a:gd name="connsiteY234" fmla="*/ 4820908 h 5143499"/>
              <a:gd name="connsiteX235" fmla="*/ 2436282 w 3086100"/>
              <a:gd name="connsiteY235" fmla="*/ 4813943 h 5143499"/>
              <a:gd name="connsiteX236" fmla="*/ 2412911 w 3086100"/>
              <a:gd name="connsiteY236" fmla="*/ 4796480 h 5143499"/>
              <a:gd name="connsiteX237" fmla="*/ 2423038 w 3086100"/>
              <a:gd name="connsiteY237" fmla="*/ 4793384 h 5143499"/>
              <a:gd name="connsiteX238" fmla="*/ 2445909 w 3086100"/>
              <a:gd name="connsiteY238" fmla="*/ 4793384 h 5143499"/>
              <a:gd name="connsiteX239" fmla="*/ 2451317 w 3086100"/>
              <a:gd name="connsiteY239" fmla="*/ 4789430 h 5143499"/>
              <a:gd name="connsiteX240" fmla="*/ 2452446 w 3086100"/>
              <a:gd name="connsiteY240" fmla="*/ 4783660 h 5143499"/>
              <a:gd name="connsiteX241" fmla="*/ 2350776 w 3086100"/>
              <a:gd name="connsiteY241" fmla="*/ 4783660 h 5143499"/>
              <a:gd name="connsiteX242" fmla="*/ 2322031 w 3086100"/>
              <a:gd name="connsiteY242" fmla="*/ 4795437 h 5143499"/>
              <a:gd name="connsiteX243" fmla="*/ 2340903 w 3086100"/>
              <a:gd name="connsiteY243" fmla="*/ 4816837 h 5143499"/>
              <a:gd name="connsiteX244" fmla="*/ 2358179 w 3086100"/>
              <a:gd name="connsiteY244" fmla="*/ 4831819 h 5143499"/>
              <a:gd name="connsiteX245" fmla="*/ 2346218 w 3086100"/>
              <a:gd name="connsiteY245" fmla="*/ 4835941 h 5143499"/>
              <a:gd name="connsiteX246" fmla="*/ 2319179 w 3086100"/>
              <a:gd name="connsiteY246" fmla="*/ 4835941 h 5143499"/>
              <a:gd name="connsiteX247" fmla="*/ 2313763 w 3086100"/>
              <a:gd name="connsiteY247" fmla="*/ 4839919 h 5143499"/>
              <a:gd name="connsiteX248" fmla="*/ 2312684 w 3086100"/>
              <a:gd name="connsiteY248" fmla="*/ 4845421 h 5143499"/>
              <a:gd name="connsiteX249" fmla="*/ 2346812 w 3086100"/>
              <a:gd name="connsiteY249" fmla="*/ 4845421 h 5143499"/>
              <a:gd name="connsiteX250" fmla="*/ 2375778 w 3086100"/>
              <a:gd name="connsiteY250" fmla="*/ 4834998 h 5143499"/>
              <a:gd name="connsiteX251" fmla="*/ 2373273 w 3086100"/>
              <a:gd name="connsiteY251" fmla="*/ 4820908 h 5143499"/>
              <a:gd name="connsiteX252" fmla="*/ 2363579 w 3086100"/>
              <a:gd name="connsiteY252" fmla="*/ 4813943 h 5143499"/>
              <a:gd name="connsiteX253" fmla="*/ 2340216 w 3086100"/>
              <a:gd name="connsiteY253" fmla="*/ 4796480 h 5143499"/>
              <a:gd name="connsiteX254" fmla="*/ 2350335 w 3086100"/>
              <a:gd name="connsiteY254" fmla="*/ 4793384 h 5143499"/>
              <a:gd name="connsiteX255" fmla="*/ 2373197 w 3086100"/>
              <a:gd name="connsiteY255" fmla="*/ 4793384 h 5143499"/>
              <a:gd name="connsiteX256" fmla="*/ 2378596 w 3086100"/>
              <a:gd name="connsiteY256" fmla="*/ 4789430 h 5143499"/>
              <a:gd name="connsiteX257" fmla="*/ 2379742 w 3086100"/>
              <a:gd name="connsiteY257" fmla="*/ 4783660 h 5143499"/>
              <a:gd name="connsiteX258" fmla="*/ 2507381 w 3086100"/>
              <a:gd name="connsiteY258" fmla="*/ 4783012 h 5143499"/>
              <a:gd name="connsiteX259" fmla="*/ 2468542 w 3086100"/>
              <a:gd name="connsiteY259" fmla="*/ 4811613 h 5143499"/>
              <a:gd name="connsiteX260" fmla="*/ 2462446 w 3086100"/>
              <a:gd name="connsiteY260" fmla="*/ 4842704 h 5143499"/>
              <a:gd name="connsiteX261" fmla="*/ 2464806 w 3086100"/>
              <a:gd name="connsiteY261" fmla="*/ 4845421 h 5143499"/>
              <a:gd name="connsiteX262" fmla="*/ 2476556 w 3086100"/>
              <a:gd name="connsiteY262" fmla="*/ 4845421 h 5143499"/>
              <a:gd name="connsiteX263" fmla="*/ 2479985 w 3086100"/>
              <a:gd name="connsiteY263" fmla="*/ 4827520 h 5143499"/>
              <a:gd name="connsiteX264" fmla="*/ 2516592 w 3086100"/>
              <a:gd name="connsiteY264" fmla="*/ 4827520 h 5143499"/>
              <a:gd name="connsiteX265" fmla="*/ 2513171 w 3086100"/>
              <a:gd name="connsiteY265" fmla="*/ 4845421 h 5143499"/>
              <a:gd name="connsiteX266" fmla="*/ 2524928 w 3086100"/>
              <a:gd name="connsiteY266" fmla="*/ 4845421 h 5143499"/>
              <a:gd name="connsiteX267" fmla="*/ 2528350 w 3086100"/>
              <a:gd name="connsiteY267" fmla="*/ 4842704 h 5143499"/>
              <a:gd name="connsiteX268" fmla="*/ 2534454 w 3086100"/>
              <a:gd name="connsiteY268" fmla="*/ 4811613 h 5143499"/>
              <a:gd name="connsiteX269" fmla="*/ 2507381 w 3086100"/>
              <a:gd name="connsiteY269" fmla="*/ 4783012 h 5143499"/>
              <a:gd name="connsiteX270" fmla="*/ 2279015 w 3086100"/>
              <a:gd name="connsiteY270" fmla="*/ 4783012 h 5143499"/>
              <a:gd name="connsiteX271" fmla="*/ 2240193 w 3086100"/>
              <a:gd name="connsiteY271" fmla="*/ 4811613 h 5143499"/>
              <a:gd name="connsiteX272" fmla="*/ 2234081 w 3086100"/>
              <a:gd name="connsiteY272" fmla="*/ 4842704 h 5143499"/>
              <a:gd name="connsiteX273" fmla="*/ 2236449 w 3086100"/>
              <a:gd name="connsiteY273" fmla="*/ 4845421 h 5143499"/>
              <a:gd name="connsiteX274" fmla="*/ 2248199 w 3086100"/>
              <a:gd name="connsiteY274" fmla="*/ 4845421 h 5143499"/>
              <a:gd name="connsiteX275" fmla="*/ 2251620 w 3086100"/>
              <a:gd name="connsiteY275" fmla="*/ 4827520 h 5143499"/>
              <a:gd name="connsiteX276" fmla="*/ 2288235 w 3086100"/>
              <a:gd name="connsiteY276" fmla="*/ 4827520 h 5143499"/>
              <a:gd name="connsiteX277" fmla="*/ 2284814 w 3086100"/>
              <a:gd name="connsiteY277" fmla="*/ 4845421 h 5143499"/>
              <a:gd name="connsiteX278" fmla="*/ 2296572 w 3086100"/>
              <a:gd name="connsiteY278" fmla="*/ 4845421 h 5143499"/>
              <a:gd name="connsiteX279" fmla="*/ 2299984 w 3086100"/>
              <a:gd name="connsiteY279" fmla="*/ 4842704 h 5143499"/>
              <a:gd name="connsiteX280" fmla="*/ 2306097 w 3086100"/>
              <a:gd name="connsiteY280" fmla="*/ 4811613 h 5143499"/>
              <a:gd name="connsiteX281" fmla="*/ 2279015 w 3086100"/>
              <a:gd name="connsiteY281" fmla="*/ 4783012 h 5143499"/>
              <a:gd name="connsiteX282" fmla="*/ 1973014 w 3086100"/>
              <a:gd name="connsiteY282" fmla="*/ 4694493 h 5143499"/>
              <a:gd name="connsiteX283" fmla="*/ 1973014 w 3086100"/>
              <a:gd name="connsiteY283" fmla="*/ 4694501 h 5143499"/>
              <a:gd name="connsiteX284" fmla="*/ 1929481 w 3086100"/>
              <a:gd name="connsiteY284" fmla="*/ 4706110 h 5143499"/>
              <a:gd name="connsiteX285" fmla="*/ 1953132 w 3086100"/>
              <a:gd name="connsiteY285" fmla="*/ 4710282 h 5143499"/>
              <a:gd name="connsiteX286" fmla="*/ 2002150 w 3086100"/>
              <a:gd name="connsiteY286" fmla="*/ 4720881 h 5143499"/>
              <a:gd name="connsiteX287" fmla="*/ 1953896 w 3086100"/>
              <a:gd name="connsiteY287" fmla="*/ 4787631 h 5143499"/>
              <a:gd name="connsiteX288" fmla="*/ 1938327 w 3086100"/>
              <a:gd name="connsiteY288" fmla="*/ 4802587 h 5143499"/>
              <a:gd name="connsiteX289" fmla="*/ 1940177 w 3086100"/>
              <a:gd name="connsiteY289" fmla="*/ 4806608 h 5143499"/>
              <a:gd name="connsiteX290" fmla="*/ 1957360 w 3086100"/>
              <a:gd name="connsiteY290" fmla="*/ 4800880 h 5143499"/>
              <a:gd name="connsiteX291" fmla="*/ 2029834 w 3086100"/>
              <a:gd name="connsiteY291" fmla="*/ 4714909 h 5143499"/>
              <a:gd name="connsiteX292" fmla="*/ 1973014 w 3086100"/>
              <a:gd name="connsiteY292" fmla="*/ 4694493 h 5143499"/>
              <a:gd name="connsiteX293" fmla="*/ 460601 w 3086100"/>
              <a:gd name="connsiteY293" fmla="*/ 0 h 5143499"/>
              <a:gd name="connsiteX294" fmla="*/ 3086100 w 3086100"/>
              <a:gd name="connsiteY294" fmla="*/ 0 h 5143499"/>
              <a:gd name="connsiteX295" fmla="*/ 3086100 w 3086100"/>
              <a:gd name="connsiteY295" fmla="*/ 842036 h 5143499"/>
              <a:gd name="connsiteX296" fmla="*/ 3086100 w 3086100"/>
              <a:gd name="connsiteY296" fmla="*/ 1941749 h 5143499"/>
              <a:gd name="connsiteX297" fmla="*/ 3086100 w 3086100"/>
              <a:gd name="connsiteY297" fmla="*/ 3201749 h 5143499"/>
              <a:gd name="connsiteX298" fmla="*/ 3086100 w 3086100"/>
              <a:gd name="connsiteY298" fmla="*/ 3743118 h 5143499"/>
              <a:gd name="connsiteX299" fmla="*/ 3086100 w 3086100"/>
              <a:gd name="connsiteY299" fmla="*/ 5143499 h 5143499"/>
              <a:gd name="connsiteX300" fmla="*/ 547192 w 3086100"/>
              <a:gd name="connsiteY300" fmla="*/ 5143499 h 5143499"/>
              <a:gd name="connsiteX301" fmla="*/ 451948 w 3086100"/>
              <a:gd name="connsiteY301" fmla="*/ 4947929 h 5143499"/>
              <a:gd name="connsiteX302" fmla="*/ 0 w 3086100"/>
              <a:gd name="connsiteY302" fmla="*/ 2482849 h 5143499"/>
              <a:gd name="connsiteX303" fmla="*/ 451948 w 3086100"/>
              <a:gd name="connsiteY303" fmla="*/ 1776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086100" h="5143499">
                <a:moveTo>
                  <a:pt x="2611605" y="4869227"/>
                </a:moveTo>
                <a:cubicBezTo>
                  <a:pt x="2608906" y="4869227"/>
                  <a:pt x="2607327" y="4870464"/>
                  <a:pt x="2606783" y="4873181"/>
                </a:cubicBezTo>
                <a:lnTo>
                  <a:pt x="2606792" y="4873181"/>
                </a:lnTo>
                <a:lnTo>
                  <a:pt x="2595484" y="4930786"/>
                </a:lnTo>
                <a:lnTo>
                  <a:pt x="2652923" y="4930786"/>
                </a:lnTo>
                <a:lnTo>
                  <a:pt x="2654112" y="4924629"/>
                </a:lnTo>
                <a:cubicBezTo>
                  <a:pt x="2654621" y="4922122"/>
                  <a:pt x="2654002" y="4921281"/>
                  <a:pt x="2651124" y="4921281"/>
                </a:cubicBezTo>
                <a:lnTo>
                  <a:pt x="2612964" y="4921281"/>
                </a:lnTo>
                <a:lnTo>
                  <a:pt x="2616207" y="4904759"/>
                </a:lnTo>
                <a:lnTo>
                  <a:pt x="2649927" y="4904759"/>
                </a:lnTo>
                <a:cubicBezTo>
                  <a:pt x="2650819" y="4904793"/>
                  <a:pt x="2651599" y="4904168"/>
                  <a:pt x="2651752" y="4903296"/>
                </a:cubicBezTo>
                <a:lnTo>
                  <a:pt x="2653042" y="4896743"/>
                </a:lnTo>
                <a:cubicBezTo>
                  <a:pt x="2653212" y="4895918"/>
                  <a:pt x="2652737" y="4895279"/>
                  <a:pt x="2651794" y="4895279"/>
                </a:cubicBezTo>
                <a:lnTo>
                  <a:pt x="2618057" y="4895279"/>
                </a:lnTo>
                <a:lnTo>
                  <a:pt x="2621283" y="4878791"/>
                </a:lnTo>
                <a:lnTo>
                  <a:pt x="2658102" y="4878791"/>
                </a:lnTo>
                <a:cubicBezTo>
                  <a:pt x="2659842" y="4878791"/>
                  <a:pt x="2661566" y="4878791"/>
                  <a:pt x="2662007" y="4876487"/>
                </a:cubicBezTo>
                <a:lnTo>
                  <a:pt x="2663433" y="4869227"/>
                </a:lnTo>
                <a:close/>
                <a:moveTo>
                  <a:pt x="2511957" y="4869227"/>
                </a:moveTo>
                <a:cubicBezTo>
                  <a:pt x="2509647" y="4869227"/>
                  <a:pt x="2508383" y="4870674"/>
                  <a:pt x="2507899" y="4873181"/>
                </a:cubicBezTo>
                <a:lnTo>
                  <a:pt x="2496591" y="4930786"/>
                </a:lnTo>
                <a:lnTo>
                  <a:pt x="2508544" y="4930786"/>
                </a:lnTo>
                <a:cubicBezTo>
                  <a:pt x="2511048" y="4930786"/>
                  <a:pt x="2512449" y="4929541"/>
                  <a:pt x="2512899" y="4927245"/>
                </a:cubicBezTo>
                <a:lnTo>
                  <a:pt x="2521363" y="4884133"/>
                </a:lnTo>
                <a:lnTo>
                  <a:pt x="2535099" y="4903548"/>
                </a:lnTo>
                <a:cubicBezTo>
                  <a:pt x="2535753" y="4904729"/>
                  <a:pt x="2537016" y="4905453"/>
                  <a:pt x="2538376" y="4905424"/>
                </a:cubicBezTo>
                <a:lnTo>
                  <a:pt x="2544556" y="4905424"/>
                </a:lnTo>
                <a:cubicBezTo>
                  <a:pt x="2546096" y="4905356"/>
                  <a:pt x="2547545" y="4904680"/>
                  <a:pt x="2548580" y="4903548"/>
                </a:cubicBezTo>
                <a:lnTo>
                  <a:pt x="2569922" y="4884133"/>
                </a:lnTo>
                <a:lnTo>
                  <a:pt x="2561458" y="4927245"/>
                </a:lnTo>
                <a:cubicBezTo>
                  <a:pt x="2561009" y="4929541"/>
                  <a:pt x="2561917" y="4930786"/>
                  <a:pt x="2564430" y="4930786"/>
                </a:cubicBezTo>
                <a:lnTo>
                  <a:pt x="2576374" y="4930786"/>
                </a:lnTo>
                <a:lnTo>
                  <a:pt x="2587691" y="4873189"/>
                </a:lnTo>
                <a:cubicBezTo>
                  <a:pt x="2588166" y="4870674"/>
                  <a:pt x="2587504" y="4869227"/>
                  <a:pt x="2585186" y="4869227"/>
                </a:cubicBezTo>
                <a:lnTo>
                  <a:pt x="2571111" y="4869227"/>
                </a:lnTo>
                <a:lnTo>
                  <a:pt x="2543860" y="4893226"/>
                </a:lnTo>
                <a:lnTo>
                  <a:pt x="2526032" y="4869227"/>
                </a:lnTo>
                <a:close/>
                <a:moveTo>
                  <a:pt x="2441121" y="4869227"/>
                </a:moveTo>
                <a:cubicBezTo>
                  <a:pt x="2438421" y="4869227"/>
                  <a:pt x="2436825" y="4870464"/>
                  <a:pt x="2436290" y="4873181"/>
                </a:cubicBezTo>
                <a:lnTo>
                  <a:pt x="2424999" y="4930786"/>
                </a:lnTo>
                <a:lnTo>
                  <a:pt x="2482413" y="4930786"/>
                </a:lnTo>
                <a:lnTo>
                  <a:pt x="2483627" y="4924629"/>
                </a:lnTo>
                <a:cubicBezTo>
                  <a:pt x="2484128" y="4922122"/>
                  <a:pt x="2483509" y="4921281"/>
                  <a:pt x="2480614" y="4921281"/>
                </a:cubicBezTo>
                <a:lnTo>
                  <a:pt x="2442471" y="4921281"/>
                </a:lnTo>
                <a:lnTo>
                  <a:pt x="2445705" y="4904759"/>
                </a:lnTo>
                <a:lnTo>
                  <a:pt x="2479425" y="4904759"/>
                </a:lnTo>
                <a:cubicBezTo>
                  <a:pt x="2480317" y="4904786"/>
                  <a:pt x="2481096" y="4904165"/>
                  <a:pt x="2481259" y="4903296"/>
                </a:cubicBezTo>
                <a:lnTo>
                  <a:pt x="2482549" y="4896743"/>
                </a:lnTo>
                <a:cubicBezTo>
                  <a:pt x="2482702" y="4895918"/>
                  <a:pt x="2482252" y="4895279"/>
                  <a:pt x="2481293" y="4895279"/>
                </a:cubicBezTo>
                <a:lnTo>
                  <a:pt x="2447564" y="4895279"/>
                </a:lnTo>
                <a:lnTo>
                  <a:pt x="2450807" y="4878791"/>
                </a:lnTo>
                <a:lnTo>
                  <a:pt x="2487617" y="4878791"/>
                </a:lnTo>
                <a:cubicBezTo>
                  <a:pt x="2489349" y="4878791"/>
                  <a:pt x="2491073" y="4878791"/>
                  <a:pt x="2491540" y="4876487"/>
                </a:cubicBezTo>
                <a:lnTo>
                  <a:pt x="2492949" y="4869227"/>
                </a:lnTo>
                <a:close/>
                <a:moveTo>
                  <a:pt x="2368044" y="4869227"/>
                </a:moveTo>
                <a:cubicBezTo>
                  <a:pt x="2364962" y="4869227"/>
                  <a:pt x="2363205" y="4870262"/>
                  <a:pt x="2362764" y="4872558"/>
                </a:cubicBezTo>
                <a:lnTo>
                  <a:pt x="2361533" y="4878766"/>
                </a:lnTo>
                <a:lnTo>
                  <a:pt x="2385999" y="4878766"/>
                </a:lnTo>
                <a:lnTo>
                  <a:pt x="2375812" y="4930786"/>
                </a:lnTo>
                <a:lnTo>
                  <a:pt x="2386780" y="4930786"/>
                </a:lnTo>
                <a:cubicBezTo>
                  <a:pt x="2389862" y="4930786"/>
                  <a:pt x="2391645" y="4929541"/>
                  <a:pt x="2392281" y="4926412"/>
                </a:cubicBezTo>
                <a:lnTo>
                  <a:pt x="2401620" y="4878766"/>
                </a:lnTo>
                <a:lnTo>
                  <a:pt x="2422045" y="4878766"/>
                </a:lnTo>
                <a:cubicBezTo>
                  <a:pt x="2424932" y="4878766"/>
                  <a:pt x="2425950" y="4877513"/>
                  <a:pt x="2426443" y="4874998"/>
                </a:cubicBezTo>
                <a:lnTo>
                  <a:pt x="2426443" y="4875006"/>
                </a:lnTo>
                <a:lnTo>
                  <a:pt x="2427580" y="4869227"/>
                </a:lnTo>
                <a:close/>
                <a:moveTo>
                  <a:pt x="2216737" y="4869227"/>
                </a:moveTo>
                <a:cubicBezTo>
                  <a:pt x="2215192" y="4869227"/>
                  <a:pt x="2214029" y="4870253"/>
                  <a:pt x="2213825" y="4871305"/>
                </a:cubicBezTo>
                <a:lnTo>
                  <a:pt x="2210514" y="4888213"/>
                </a:lnTo>
                <a:cubicBezTo>
                  <a:pt x="2204207" y="4920364"/>
                  <a:pt x="2234930" y="4915973"/>
                  <a:pt x="2254821" y="4909924"/>
                </a:cubicBezTo>
                <a:lnTo>
                  <a:pt x="2250720" y="4930786"/>
                </a:lnTo>
                <a:lnTo>
                  <a:pt x="2261697" y="4930786"/>
                </a:lnTo>
                <a:cubicBezTo>
                  <a:pt x="2264787" y="4930786"/>
                  <a:pt x="2266570" y="4929541"/>
                  <a:pt x="2267198" y="4926412"/>
                </a:cubicBezTo>
                <a:lnTo>
                  <a:pt x="2278404" y="4869227"/>
                </a:lnTo>
                <a:lnTo>
                  <a:pt x="2265110" y="4869227"/>
                </a:lnTo>
                <a:cubicBezTo>
                  <a:pt x="2263768" y="4869227"/>
                  <a:pt x="2262597" y="4870253"/>
                  <a:pt x="2262402" y="4871305"/>
                </a:cubicBezTo>
                <a:lnTo>
                  <a:pt x="2256883" y="4899334"/>
                </a:lnTo>
                <a:cubicBezTo>
                  <a:pt x="2247265" y="4902261"/>
                  <a:pt x="2222315" y="4907628"/>
                  <a:pt x="2226203" y="4887801"/>
                </a:cubicBezTo>
                <a:lnTo>
                  <a:pt x="2229853" y="4869227"/>
                </a:lnTo>
                <a:close/>
                <a:moveTo>
                  <a:pt x="2702459" y="4869050"/>
                </a:moveTo>
                <a:cubicBezTo>
                  <a:pt x="2686049" y="4869050"/>
                  <a:pt x="2676201" y="4869151"/>
                  <a:pt x="2673697" y="4880810"/>
                </a:cubicBezTo>
                <a:cubicBezTo>
                  <a:pt x="2671846" y="4889475"/>
                  <a:pt x="2678689" y="4893664"/>
                  <a:pt x="2692561" y="4902211"/>
                </a:cubicBezTo>
                <a:cubicBezTo>
                  <a:pt x="2707774" y="4911548"/>
                  <a:pt x="2711246" y="4912263"/>
                  <a:pt x="2709828" y="4917184"/>
                </a:cubicBezTo>
                <a:cubicBezTo>
                  <a:pt x="2708724" y="4921154"/>
                  <a:pt x="2704734" y="4921314"/>
                  <a:pt x="2697900" y="4921314"/>
                </a:cubicBezTo>
                <a:lnTo>
                  <a:pt x="2670828" y="4921314"/>
                </a:lnTo>
                <a:cubicBezTo>
                  <a:pt x="2667754" y="4921314"/>
                  <a:pt x="2665963" y="4922576"/>
                  <a:pt x="2665428" y="4925293"/>
                </a:cubicBezTo>
                <a:lnTo>
                  <a:pt x="2664359" y="4930786"/>
                </a:lnTo>
                <a:lnTo>
                  <a:pt x="2698486" y="4930786"/>
                </a:lnTo>
                <a:cubicBezTo>
                  <a:pt x="2714098" y="4930786"/>
                  <a:pt x="2723878" y="4929827"/>
                  <a:pt x="2727435" y="4920372"/>
                </a:cubicBezTo>
                <a:cubicBezTo>
                  <a:pt x="2729175" y="4915762"/>
                  <a:pt x="2729150" y="4910993"/>
                  <a:pt x="2724931" y="4906282"/>
                </a:cubicBezTo>
                <a:cubicBezTo>
                  <a:pt x="2722791" y="4903885"/>
                  <a:pt x="2719616" y="4901773"/>
                  <a:pt x="2715236" y="4899334"/>
                </a:cubicBezTo>
                <a:cubicBezTo>
                  <a:pt x="2695744" y="4888406"/>
                  <a:pt x="2690642" y="4887145"/>
                  <a:pt x="2691890" y="4881853"/>
                </a:cubicBezTo>
                <a:cubicBezTo>
                  <a:pt x="2692569" y="4878876"/>
                  <a:pt x="2694657" y="4878766"/>
                  <a:pt x="2701992" y="4878766"/>
                </a:cubicBezTo>
                <a:lnTo>
                  <a:pt x="2724880" y="4878766"/>
                </a:lnTo>
                <a:cubicBezTo>
                  <a:pt x="2727953" y="4878766"/>
                  <a:pt x="2729736" y="4877513"/>
                  <a:pt x="2730271" y="4874796"/>
                </a:cubicBezTo>
                <a:lnTo>
                  <a:pt x="2731408" y="4869050"/>
                </a:lnTo>
                <a:close/>
                <a:moveTo>
                  <a:pt x="2321030" y="4869050"/>
                </a:moveTo>
                <a:cubicBezTo>
                  <a:pt x="2304628" y="4869050"/>
                  <a:pt x="2294789" y="4869151"/>
                  <a:pt x="2292284" y="4880810"/>
                </a:cubicBezTo>
                <a:cubicBezTo>
                  <a:pt x="2290434" y="4889475"/>
                  <a:pt x="2297268" y="4893664"/>
                  <a:pt x="2311156" y="4902211"/>
                </a:cubicBezTo>
                <a:cubicBezTo>
                  <a:pt x="2326361" y="4911548"/>
                  <a:pt x="2329833" y="4912263"/>
                  <a:pt x="2328424" y="4917184"/>
                </a:cubicBezTo>
                <a:cubicBezTo>
                  <a:pt x="2327295" y="4921154"/>
                  <a:pt x="2323313" y="4921314"/>
                  <a:pt x="2316479" y="4921314"/>
                </a:cubicBezTo>
                <a:lnTo>
                  <a:pt x="2289415" y="4921314"/>
                </a:lnTo>
                <a:cubicBezTo>
                  <a:pt x="2286342" y="4921314"/>
                  <a:pt x="2284551" y="4922576"/>
                  <a:pt x="2284016" y="4925293"/>
                </a:cubicBezTo>
                <a:lnTo>
                  <a:pt x="2282938" y="4930786"/>
                </a:lnTo>
                <a:lnTo>
                  <a:pt x="2317065" y="4930786"/>
                </a:lnTo>
                <a:cubicBezTo>
                  <a:pt x="2332686" y="4930786"/>
                  <a:pt x="2342465" y="4929827"/>
                  <a:pt x="2346014" y="4920372"/>
                </a:cubicBezTo>
                <a:cubicBezTo>
                  <a:pt x="2347763" y="4915762"/>
                  <a:pt x="2347746" y="4910993"/>
                  <a:pt x="2343526" y="4906282"/>
                </a:cubicBezTo>
                <a:cubicBezTo>
                  <a:pt x="2341370" y="4903885"/>
                  <a:pt x="2338212" y="4901773"/>
                  <a:pt x="2333823" y="4899334"/>
                </a:cubicBezTo>
                <a:cubicBezTo>
                  <a:pt x="2314323" y="4888406"/>
                  <a:pt x="2309238" y="4887145"/>
                  <a:pt x="2310469" y="4881853"/>
                </a:cubicBezTo>
                <a:cubicBezTo>
                  <a:pt x="2311148" y="4878876"/>
                  <a:pt x="2313228" y="4878766"/>
                  <a:pt x="2320571" y="4878766"/>
                </a:cubicBezTo>
                <a:lnTo>
                  <a:pt x="2343467" y="4878766"/>
                </a:lnTo>
                <a:cubicBezTo>
                  <a:pt x="2346532" y="4878766"/>
                  <a:pt x="2348332" y="4877513"/>
                  <a:pt x="2348858" y="4874796"/>
                </a:cubicBezTo>
                <a:lnTo>
                  <a:pt x="2349995" y="4869050"/>
                </a:lnTo>
                <a:close/>
                <a:moveTo>
                  <a:pt x="2170529" y="4869050"/>
                </a:moveTo>
                <a:cubicBezTo>
                  <a:pt x="2154128" y="4869050"/>
                  <a:pt x="2144280" y="4869151"/>
                  <a:pt x="2141784" y="4880810"/>
                </a:cubicBezTo>
                <a:cubicBezTo>
                  <a:pt x="2139916" y="4889475"/>
                  <a:pt x="2146767" y="4893664"/>
                  <a:pt x="2160664" y="4902211"/>
                </a:cubicBezTo>
                <a:cubicBezTo>
                  <a:pt x="2175852" y="4911548"/>
                  <a:pt x="2179324" y="4912263"/>
                  <a:pt x="2177923" y="4917184"/>
                </a:cubicBezTo>
                <a:cubicBezTo>
                  <a:pt x="2176803" y="4921154"/>
                  <a:pt x="2172821" y="4921314"/>
                  <a:pt x="2165979" y="4921314"/>
                </a:cubicBezTo>
                <a:lnTo>
                  <a:pt x="2138906" y="4921314"/>
                </a:lnTo>
                <a:cubicBezTo>
                  <a:pt x="2135833" y="4921314"/>
                  <a:pt x="2134050" y="4922576"/>
                  <a:pt x="2133515" y="4925293"/>
                </a:cubicBezTo>
                <a:lnTo>
                  <a:pt x="2132429" y="4930786"/>
                </a:lnTo>
                <a:lnTo>
                  <a:pt x="2166556" y="4930786"/>
                </a:lnTo>
                <a:cubicBezTo>
                  <a:pt x="2182177" y="4930786"/>
                  <a:pt x="2191965" y="4929827"/>
                  <a:pt x="2195522" y="4920372"/>
                </a:cubicBezTo>
                <a:cubicBezTo>
                  <a:pt x="2197245" y="4915762"/>
                  <a:pt x="2197228" y="4910993"/>
                  <a:pt x="2193018" y="4906282"/>
                </a:cubicBezTo>
                <a:cubicBezTo>
                  <a:pt x="2190870" y="4903885"/>
                  <a:pt x="2187695" y="4901773"/>
                  <a:pt x="2183331" y="4899334"/>
                </a:cubicBezTo>
                <a:cubicBezTo>
                  <a:pt x="2163822" y="4888406"/>
                  <a:pt x="2158729" y="4887145"/>
                  <a:pt x="2159960" y="4881853"/>
                </a:cubicBezTo>
                <a:cubicBezTo>
                  <a:pt x="2160656" y="4878876"/>
                  <a:pt x="2162736" y="4878766"/>
                  <a:pt x="2170062" y="4878766"/>
                </a:cubicBezTo>
                <a:lnTo>
                  <a:pt x="2192950" y="4878766"/>
                </a:lnTo>
                <a:cubicBezTo>
                  <a:pt x="2196031" y="4878766"/>
                  <a:pt x="2197823" y="4877513"/>
                  <a:pt x="2198357" y="4874796"/>
                </a:cubicBezTo>
                <a:lnTo>
                  <a:pt x="2199478" y="4869050"/>
                </a:lnTo>
                <a:close/>
                <a:moveTo>
                  <a:pt x="1923012" y="4818696"/>
                </a:moveTo>
                <a:cubicBezTo>
                  <a:pt x="1904963" y="4819756"/>
                  <a:pt x="1873917" y="4826091"/>
                  <a:pt x="1875097" y="4832400"/>
                </a:cubicBezTo>
                <a:cubicBezTo>
                  <a:pt x="1876184" y="4839230"/>
                  <a:pt x="1895845" y="4837127"/>
                  <a:pt x="1904844" y="4837127"/>
                </a:cubicBezTo>
                <a:cubicBezTo>
                  <a:pt x="1924633" y="4837127"/>
                  <a:pt x="1956061" y="4838465"/>
                  <a:pt x="1961010" y="4852572"/>
                </a:cubicBezTo>
                <a:cubicBezTo>
                  <a:pt x="1971681" y="4882956"/>
                  <a:pt x="1899301" y="4937516"/>
                  <a:pt x="1883875" y="4932276"/>
                </a:cubicBezTo>
                <a:cubicBezTo>
                  <a:pt x="1876897" y="4929903"/>
                  <a:pt x="1898053" y="4890249"/>
                  <a:pt x="1905736" y="4875982"/>
                </a:cubicBezTo>
                <a:cubicBezTo>
                  <a:pt x="1910303" y="4867469"/>
                  <a:pt x="1917256" y="4854094"/>
                  <a:pt x="1911313" y="4853186"/>
                </a:cubicBezTo>
                <a:cubicBezTo>
                  <a:pt x="1904691" y="4852185"/>
                  <a:pt x="1897374" y="4864769"/>
                  <a:pt x="1892636" y="4872029"/>
                </a:cubicBezTo>
                <a:cubicBezTo>
                  <a:pt x="1879767" y="4891755"/>
                  <a:pt x="1866565" y="4913290"/>
                  <a:pt x="1855996" y="4935413"/>
                </a:cubicBezTo>
                <a:cubicBezTo>
                  <a:pt x="1852728" y="4942244"/>
                  <a:pt x="1841870" y="4962828"/>
                  <a:pt x="1845605" y="4965486"/>
                </a:cubicBezTo>
                <a:cubicBezTo>
                  <a:pt x="1849086" y="4967959"/>
                  <a:pt x="1865623" y="4964435"/>
                  <a:pt x="1886677" y="4955215"/>
                </a:cubicBezTo>
                <a:cubicBezTo>
                  <a:pt x="1952869" y="4926219"/>
                  <a:pt x="1982667" y="4888483"/>
                  <a:pt x="1990647" y="4857299"/>
                </a:cubicBezTo>
                <a:cubicBezTo>
                  <a:pt x="1993191" y="4847710"/>
                  <a:pt x="1989677" y="4837545"/>
                  <a:pt x="1981733" y="4831516"/>
                </a:cubicBezTo>
                <a:cubicBezTo>
                  <a:pt x="1967904" y="4821026"/>
                  <a:pt x="1943284" y="4817519"/>
                  <a:pt x="1923012" y="4818696"/>
                </a:cubicBezTo>
                <a:close/>
                <a:moveTo>
                  <a:pt x="2505547" y="4793384"/>
                </a:moveTo>
                <a:cubicBezTo>
                  <a:pt x="2518867" y="4793384"/>
                  <a:pt x="2522348" y="4798339"/>
                  <a:pt x="2520191" y="4809729"/>
                </a:cubicBezTo>
                <a:cubicBezTo>
                  <a:pt x="2520191" y="4809729"/>
                  <a:pt x="2519648" y="4812572"/>
                  <a:pt x="2519453" y="4813430"/>
                </a:cubicBezTo>
                <a:cubicBezTo>
                  <a:pt x="2519190" y="4814709"/>
                  <a:pt x="2518604" y="4818015"/>
                  <a:pt x="2515157" y="4818015"/>
                </a:cubicBezTo>
                <a:lnTo>
                  <a:pt x="2481930" y="4818015"/>
                </a:lnTo>
                <a:lnTo>
                  <a:pt x="2483560" y="4809729"/>
                </a:lnTo>
                <a:cubicBezTo>
                  <a:pt x="2485903" y="4797733"/>
                  <a:pt x="2492949" y="4793384"/>
                  <a:pt x="2505547" y="4793384"/>
                </a:cubicBezTo>
                <a:close/>
                <a:moveTo>
                  <a:pt x="2277190" y="4793384"/>
                </a:moveTo>
                <a:cubicBezTo>
                  <a:pt x="2290502" y="4793384"/>
                  <a:pt x="2293999" y="4798339"/>
                  <a:pt x="2291826" y="4809729"/>
                </a:cubicBezTo>
                <a:cubicBezTo>
                  <a:pt x="2291826" y="4809729"/>
                  <a:pt x="2291283" y="4812572"/>
                  <a:pt x="2291096" y="4813430"/>
                </a:cubicBezTo>
                <a:cubicBezTo>
                  <a:pt x="2290841" y="4814709"/>
                  <a:pt x="2290247" y="4818015"/>
                  <a:pt x="2286792" y="4818015"/>
                </a:cubicBezTo>
                <a:lnTo>
                  <a:pt x="2253581" y="4818015"/>
                </a:lnTo>
                <a:lnTo>
                  <a:pt x="2255203" y="4809729"/>
                </a:lnTo>
                <a:cubicBezTo>
                  <a:pt x="2257529" y="4797733"/>
                  <a:pt x="2264592" y="4793384"/>
                  <a:pt x="2277190" y="4793384"/>
                </a:cubicBezTo>
                <a:close/>
                <a:moveTo>
                  <a:pt x="2040133" y="4783925"/>
                </a:moveTo>
                <a:cubicBezTo>
                  <a:pt x="2026282" y="4785814"/>
                  <a:pt x="2013467" y="4790924"/>
                  <a:pt x="2006938" y="4801897"/>
                </a:cubicBezTo>
                <a:cubicBezTo>
                  <a:pt x="1996853" y="4818856"/>
                  <a:pt x="2015920" y="4842073"/>
                  <a:pt x="2033272" y="4864567"/>
                </a:cubicBezTo>
                <a:cubicBezTo>
                  <a:pt x="2047186" y="4882594"/>
                  <a:pt x="2062340" y="4899813"/>
                  <a:pt x="2056151" y="4909865"/>
                </a:cubicBezTo>
                <a:cubicBezTo>
                  <a:pt x="2051108" y="4918084"/>
                  <a:pt x="2018738" y="4918067"/>
                  <a:pt x="2007592" y="4918715"/>
                </a:cubicBezTo>
                <a:cubicBezTo>
                  <a:pt x="1994051" y="4919514"/>
                  <a:pt x="1974568" y="4919556"/>
                  <a:pt x="1971155" y="4921575"/>
                </a:cubicBezTo>
                <a:cubicBezTo>
                  <a:pt x="1968099" y="4923384"/>
                  <a:pt x="1966401" y="4928994"/>
                  <a:pt x="1977862" y="4931232"/>
                </a:cubicBezTo>
                <a:cubicBezTo>
                  <a:pt x="1987056" y="4933049"/>
                  <a:pt x="2008958" y="4936717"/>
                  <a:pt x="2032084" y="4936700"/>
                </a:cubicBezTo>
                <a:cubicBezTo>
                  <a:pt x="2056219" y="4936691"/>
                  <a:pt x="2081568" y="4932359"/>
                  <a:pt x="2087061" y="4911876"/>
                </a:cubicBezTo>
                <a:cubicBezTo>
                  <a:pt x="2091476" y="4895422"/>
                  <a:pt x="2076169" y="4877790"/>
                  <a:pt x="2062696" y="4859915"/>
                </a:cubicBezTo>
                <a:cubicBezTo>
                  <a:pt x="2047942" y="4840332"/>
                  <a:pt x="2033017" y="4826376"/>
                  <a:pt x="2034274" y="4812505"/>
                </a:cubicBezTo>
                <a:cubicBezTo>
                  <a:pt x="2035242" y="4801729"/>
                  <a:pt x="2054538" y="4801106"/>
                  <a:pt x="2086543" y="4800492"/>
                </a:cubicBezTo>
                <a:cubicBezTo>
                  <a:pt x="2093216" y="4800349"/>
                  <a:pt x="2106459" y="4800004"/>
                  <a:pt x="2103913" y="4794234"/>
                </a:cubicBezTo>
                <a:cubicBezTo>
                  <a:pt x="2101629" y="4789153"/>
                  <a:pt x="2091713" y="4787462"/>
                  <a:pt x="2079548" y="4785283"/>
                </a:cubicBezTo>
                <a:cubicBezTo>
                  <a:pt x="2068873" y="4783370"/>
                  <a:pt x="2053985" y="4782037"/>
                  <a:pt x="2040133" y="4783925"/>
                </a:cubicBezTo>
                <a:close/>
                <a:moveTo>
                  <a:pt x="2693180" y="4783845"/>
                </a:moveTo>
                <a:cubicBezTo>
                  <a:pt x="2690099" y="4783845"/>
                  <a:pt x="2688367" y="4784888"/>
                  <a:pt x="2687908" y="4787193"/>
                </a:cubicBezTo>
                <a:lnTo>
                  <a:pt x="2686686" y="4793401"/>
                </a:lnTo>
                <a:lnTo>
                  <a:pt x="2711152" y="4793401"/>
                </a:lnTo>
                <a:lnTo>
                  <a:pt x="2700957" y="4845421"/>
                </a:lnTo>
                <a:lnTo>
                  <a:pt x="2711925" y="4845421"/>
                </a:lnTo>
                <a:cubicBezTo>
                  <a:pt x="2715015" y="4845421"/>
                  <a:pt x="2716806" y="4844168"/>
                  <a:pt x="2717418" y="4841047"/>
                </a:cubicBezTo>
                <a:lnTo>
                  <a:pt x="2726773" y="4793401"/>
                </a:lnTo>
                <a:lnTo>
                  <a:pt x="2747198" y="4793401"/>
                </a:lnTo>
                <a:cubicBezTo>
                  <a:pt x="2750085" y="4793401"/>
                  <a:pt x="2751104" y="4792139"/>
                  <a:pt x="2751613" y="4789632"/>
                </a:cubicBezTo>
                <a:lnTo>
                  <a:pt x="2752734" y="4783845"/>
                </a:lnTo>
                <a:close/>
                <a:moveTo>
                  <a:pt x="2642813" y="4783845"/>
                </a:moveTo>
                <a:lnTo>
                  <a:pt x="2630732" y="4845421"/>
                </a:lnTo>
                <a:lnTo>
                  <a:pt x="2683324" y="4845421"/>
                </a:lnTo>
                <a:lnTo>
                  <a:pt x="2684462" y="4839659"/>
                </a:lnTo>
                <a:cubicBezTo>
                  <a:pt x="2684996" y="4836967"/>
                  <a:pt x="2684037" y="4835915"/>
                  <a:pt x="2681541" y="4835915"/>
                </a:cubicBezTo>
                <a:lnTo>
                  <a:pt x="2648203" y="4835915"/>
                </a:lnTo>
                <a:lnTo>
                  <a:pt x="2658017" y="4785931"/>
                </a:lnTo>
                <a:cubicBezTo>
                  <a:pt x="2658212" y="4784888"/>
                  <a:pt x="2657448" y="4783845"/>
                  <a:pt x="2656107" y="4783845"/>
                </a:cubicBezTo>
                <a:close/>
                <a:moveTo>
                  <a:pt x="2559124" y="4783845"/>
                </a:moveTo>
                <a:cubicBezTo>
                  <a:pt x="2557511" y="4783845"/>
                  <a:pt x="2556000" y="4784476"/>
                  <a:pt x="2555592" y="4786579"/>
                </a:cubicBezTo>
                <a:lnTo>
                  <a:pt x="2549480" y="4817947"/>
                </a:lnTo>
                <a:cubicBezTo>
                  <a:pt x="2545312" y="4840062"/>
                  <a:pt x="2556416" y="4846800"/>
                  <a:pt x="2578361" y="4846800"/>
                </a:cubicBezTo>
                <a:lnTo>
                  <a:pt x="2578361" y="4846792"/>
                </a:lnTo>
                <a:cubicBezTo>
                  <a:pt x="2604067" y="4846792"/>
                  <a:pt x="2613974" y="4838077"/>
                  <a:pt x="2618040" y="4817939"/>
                </a:cubicBezTo>
                <a:lnTo>
                  <a:pt x="2624127" y="4786579"/>
                </a:lnTo>
                <a:cubicBezTo>
                  <a:pt x="2624535" y="4784476"/>
                  <a:pt x="2623270" y="4783845"/>
                  <a:pt x="2621665" y="4783845"/>
                </a:cubicBezTo>
                <a:lnTo>
                  <a:pt x="2609228" y="4783845"/>
                </a:lnTo>
                <a:lnTo>
                  <a:pt x="2605816" y="4801889"/>
                </a:lnTo>
                <a:lnTo>
                  <a:pt x="2603863" y="4811495"/>
                </a:lnTo>
                <a:lnTo>
                  <a:pt x="2602233" y="4819840"/>
                </a:lnTo>
                <a:cubicBezTo>
                  <a:pt x="2599958" y="4831205"/>
                  <a:pt x="2592530" y="4836328"/>
                  <a:pt x="2579940" y="4836328"/>
                </a:cubicBezTo>
                <a:cubicBezTo>
                  <a:pt x="2566094" y="4836328"/>
                  <a:pt x="2562384" y="4831331"/>
                  <a:pt x="2564557" y="4819840"/>
                </a:cubicBezTo>
                <a:cubicBezTo>
                  <a:pt x="2564557" y="4819840"/>
                  <a:pt x="2565092" y="4816971"/>
                  <a:pt x="2565270" y="4816113"/>
                </a:cubicBezTo>
                <a:lnTo>
                  <a:pt x="2568140" y="4801897"/>
                </a:lnTo>
                <a:lnTo>
                  <a:pt x="2571561" y="4783845"/>
                </a:lnTo>
                <a:close/>
                <a:moveTo>
                  <a:pt x="2155095" y="4783845"/>
                </a:moveTo>
                <a:lnTo>
                  <a:pt x="2154909" y="4784644"/>
                </a:lnTo>
                <a:cubicBezTo>
                  <a:pt x="2153907" y="4788783"/>
                  <a:pt x="2154433" y="4793359"/>
                  <a:pt x="2161471" y="4793359"/>
                </a:cubicBezTo>
                <a:lnTo>
                  <a:pt x="2193833" y="4793359"/>
                </a:lnTo>
                <a:cubicBezTo>
                  <a:pt x="2209402" y="4793359"/>
                  <a:pt x="2211626" y="4801073"/>
                  <a:pt x="2208519" y="4814658"/>
                </a:cubicBezTo>
                <a:cubicBezTo>
                  <a:pt x="2205463" y="4828000"/>
                  <a:pt x="2200140" y="4834864"/>
                  <a:pt x="2188450" y="4835915"/>
                </a:cubicBezTo>
                <a:lnTo>
                  <a:pt x="2166284" y="4835915"/>
                </a:lnTo>
                <a:lnTo>
                  <a:pt x="2173127" y="4800963"/>
                </a:lnTo>
                <a:lnTo>
                  <a:pt x="2160028" y="4800963"/>
                </a:lnTo>
                <a:cubicBezTo>
                  <a:pt x="2158483" y="4800963"/>
                  <a:pt x="2157320" y="4802006"/>
                  <a:pt x="2157116" y="4803050"/>
                </a:cubicBezTo>
                <a:lnTo>
                  <a:pt x="2148796" y="4845421"/>
                </a:lnTo>
                <a:lnTo>
                  <a:pt x="2185606" y="4845421"/>
                </a:lnTo>
                <a:cubicBezTo>
                  <a:pt x="2206227" y="4845421"/>
                  <a:pt x="2220515" y="4837833"/>
                  <a:pt x="2224980" y="4814238"/>
                </a:cubicBezTo>
                <a:cubicBezTo>
                  <a:pt x="2228300" y="4796673"/>
                  <a:pt x="2220625" y="4783845"/>
                  <a:pt x="2199614" y="4783845"/>
                </a:cubicBezTo>
                <a:close/>
                <a:moveTo>
                  <a:pt x="2423480" y="4783660"/>
                </a:moveTo>
                <a:cubicBezTo>
                  <a:pt x="2407078" y="4783660"/>
                  <a:pt x="2397231" y="4783761"/>
                  <a:pt x="2394718" y="4795437"/>
                </a:cubicBezTo>
                <a:cubicBezTo>
                  <a:pt x="2392876" y="4804093"/>
                  <a:pt x="2399718" y="4808290"/>
                  <a:pt x="2413598" y="4816837"/>
                </a:cubicBezTo>
                <a:cubicBezTo>
                  <a:pt x="2428794" y="4826174"/>
                  <a:pt x="2432266" y="4826881"/>
                  <a:pt x="2430874" y="4831819"/>
                </a:cubicBezTo>
                <a:cubicBezTo>
                  <a:pt x="2429745" y="4835789"/>
                  <a:pt x="2425764" y="4835941"/>
                  <a:pt x="2418930" y="4835941"/>
                </a:cubicBezTo>
                <a:lnTo>
                  <a:pt x="2391865" y="4835941"/>
                </a:lnTo>
                <a:cubicBezTo>
                  <a:pt x="2388784" y="4835941"/>
                  <a:pt x="2386992" y="4837202"/>
                  <a:pt x="2386458" y="4839919"/>
                </a:cubicBezTo>
                <a:lnTo>
                  <a:pt x="2385388" y="4845421"/>
                </a:lnTo>
                <a:lnTo>
                  <a:pt x="2419515" y="4845421"/>
                </a:lnTo>
                <a:cubicBezTo>
                  <a:pt x="2435119" y="4845421"/>
                  <a:pt x="2444924" y="4844470"/>
                  <a:pt x="2448473" y="4834998"/>
                </a:cubicBezTo>
                <a:lnTo>
                  <a:pt x="2448481" y="4834998"/>
                </a:lnTo>
                <a:cubicBezTo>
                  <a:pt x="2450213" y="4830380"/>
                  <a:pt x="2450196" y="4825611"/>
                  <a:pt x="2445977" y="4820908"/>
                </a:cubicBezTo>
                <a:cubicBezTo>
                  <a:pt x="2443829" y="4818502"/>
                  <a:pt x="2440662" y="4816408"/>
                  <a:pt x="2436282" y="4813943"/>
                </a:cubicBezTo>
                <a:cubicBezTo>
                  <a:pt x="2416782" y="4803016"/>
                  <a:pt x="2411688" y="4801771"/>
                  <a:pt x="2412911" y="4796480"/>
                </a:cubicBezTo>
                <a:cubicBezTo>
                  <a:pt x="2413607" y="4793510"/>
                  <a:pt x="2415695" y="4793384"/>
                  <a:pt x="2423038" y="4793384"/>
                </a:cubicBezTo>
                <a:lnTo>
                  <a:pt x="2445909" y="4793384"/>
                </a:lnTo>
                <a:cubicBezTo>
                  <a:pt x="2448991" y="4793384"/>
                  <a:pt x="2450782" y="4792139"/>
                  <a:pt x="2451317" y="4789430"/>
                </a:cubicBezTo>
                <a:lnTo>
                  <a:pt x="2452446" y="4783660"/>
                </a:lnTo>
                <a:close/>
                <a:moveTo>
                  <a:pt x="2350776" y="4783660"/>
                </a:moveTo>
                <a:cubicBezTo>
                  <a:pt x="2334375" y="4783660"/>
                  <a:pt x="2324536" y="4783761"/>
                  <a:pt x="2322031" y="4795437"/>
                </a:cubicBezTo>
                <a:cubicBezTo>
                  <a:pt x="2320172" y="4804093"/>
                  <a:pt x="2327023" y="4808290"/>
                  <a:pt x="2340903" y="4816837"/>
                </a:cubicBezTo>
                <a:cubicBezTo>
                  <a:pt x="2356099" y="4826174"/>
                  <a:pt x="2359580" y="4826881"/>
                  <a:pt x="2358179" y="4831819"/>
                </a:cubicBezTo>
                <a:cubicBezTo>
                  <a:pt x="2357059" y="4835789"/>
                  <a:pt x="2353069" y="4835941"/>
                  <a:pt x="2346218" y="4835941"/>
                </a:cubicBezTo>
                <a:lnTo>
                  <a:pt x="2319179" y="4835941"/>
                </a:lnTo>
                <a:cubicBezTo>
                  <a:pt x="2316089" y="4835941"/>
                  <a:pt x="2314306" y="4837202"/>
                  <a:pt x="2313763" y="4839919"/>
                </a:cubicBezTo>
                <a:lnTo>
                  <a:pt x="2312684" y="4845421"/>
                </a:lnTo>
                <a:lnTo>
                  <a:pt x="2346812" y="4845421"/>
                </a:lnTo>
                <a:cubicBezTo>
                  <a:pt x="2362432" y="4845421"/>
                  <a:pt x="2372221" y="4844470"/>
                  <a:pt x="2375778" y="4834998"/>
                </a:cubicBezTo>
                <a:cubicBezTo>
                  <a:pt x="2377501" y="4830380"/>
                  <a:pt x="2377484" y="4825611"/>
                  <a:pt x="2373273" y="4820908"/>
                </a:cubicBezTo>
                <a:cubicBezTo>
                  <a:pt x="2371117" y="4818502"/>
                  <a:pt x="2367951" y="4816408"/>
                  <a:pt x="2363579" y="4813943"/>
                </a:cubicBezTo>
                <a:cubicBezTo>
                  <a:pt x="2344061" y="4803016"/>
                  <a:pt x="2338985" y="4801771"/>
                  <a:pt x="2340216" y="4796480"/>
                </a:cubicBezTo>
                <a:cubicBezTo>
                  <a:pt x="2340895" y="4793510"/>
                  <a:pt x="2342975" y="4793384"/>
                  <a:pt x="2350335" y="4793384"/>
                </a:cubicBezTo>
                <a:lnTo>
                  <a:pt x="2373197" y="4793384"/>
                </a:lnTo>
                <a:cubicBezTo>
                  <a:pt x="2376287" y="4793384"/>
                  <a:pt x="2378078" y="4792139"/>
                  <a:pt x="2378596" y="4789430"/>
                </a:cubicBezTo>
                <a:lnTo>
                  <a:pt x="2379742" y="4783660"/>
                </a:lnTo>
                <a:close/>
                <a:moveTo>
                  <a:pt x="2507381" y="4783012"/>
                </a:moveTo>
                <a:cubicBezTo>
                  <a:pt x="2485665" y="4783012"/>
                  <a:pt x="2473279" y="4788413"/>
                  <a:pt x="2468542" y="4811613"/>
                </a:cubicBezTo>
                <a:lnTo>
                  <a:pt x="2462446" y="4842704"/>
                </a:lnTo>
                <a:cubicBezTo>
                  <a:pt x="2462039" y="4844790"/>
                  <a:pt x="2463253" y="4845421"/>
                  <a:pt x="2464806" y="4845421"/>
                </a:cubicBezTo>
                <a:lnTo>
                  <a:pt x="2476556" y="4845421"/>
                </a:lnTo>
                <a:lnTo>
                  <a:pt x="2479985" y="4827520"/>
                </a:lnTo>
                <a:lnTo>
                  <a:pt x="2516592" y="4827520"/>
                </a:lnTo>
                <a:lnTo>
                  <a:pt x="2513171" y="4845421"/>
                </a:lnTo>
                <a:lnTo>
                  <a:pt x="2524928" y="4845421"/>
                </a:lnTo>
                <a:cubicBezTo>
                  <a:pt x="2526474" y="4845421"/>
                  <a:pt x="2527942" y="4844790"/>
                  <a:pt x="2528350" y="4842704"/>
                </a:cubicBezTo>
                <a:lnTo>
                  <a:pt x="2534454" y="4811613"/>
                </a:lnTo>
                <a:cubicBezTo>
                  <a:pt x="2538953" y="4788026"/>
                  <a:pt x="2525506" y="4783012"/>
                  <a:pt x="2507381" y="4783012"/>
                </a:cubicBezTo>
                <a:close/>
                <a:moveTo>
                  <a:pt x="2279015" y="4783012"/>
                </a:moveTo>
                <a:cubicBezTo>
                  <a:pt x="2257308" y="4783012"/>
                  <a:pt x="2244922" y="4788413"/>
                  <a:pt x="2240193" y="4811613"/>
                </a:cubicBezTo>
                <a:lnTo>
                  <a:pt x="2234081" y="4842704"/>
                </a:lnTo>
                <a:cubicBezTo>
                  <a:pt x="2233682" y="4844790"/>
                  <a:pt x="2234896" y="4845421"/>
                  <a:pt x="2236449" y="4845421"/>
                </a:cubicBezTo>
                <a:lnTo>
                  <a:pt x="2248199" y="4845421"/>
                </a:lnTo>
                <a:lnTo>
                  <a:pt x="2251620" y="4827520"/>
                </a:lnTo>
                <a:lnTo>
                  <a:pt x="2288235" y="4827520"/>
                </a:lnTo>
                <a:lnTo>
                  <a:pt x="2284814" y="4845421"/>
                </a:lnTo>
                <a:lnTo>
                  <a:pt x="2296572" y="4845421"/>
                </a:lnTo>
                <a:cubicBezTo>
                  <a:pt x="2298117" y="4845421"/>
                  <a:pt x="2299585" y="4844790"/>
                  <a:pt x="2299984" y="4842704"/>
                </a:cubicBezTo>
                <a:lnTo>
                  <a:pt x="2306097" y="4811613"/>
                </a:lnTo>
                <a:cubicBezTo>
                  <a:pt x="2310588" y="4788026"/>
                  <a:pt x="2297140" y="4783012"/>
                  <a:pt x="2279015" y="4783012"/>
                </a:cubicBezTo>
                <a:close/>
                <a:moveTo>
                  <a:pt x="1973014" y="4694493"/>
                </a:moveTo>
                <a:lnTo>
                  <a:pt x="1973014" y="4694501"/>
                </a:lnTo>
                <a:cubicBezTo>
                  <a:pt x="1949550" y="4695595"/>
                  <a:pt x="1928148" y="4701542"/>
                  <a:pt x="1929481" y="4706110"/>
                </a:cubicBezTo>
                <a:cubicBezTo>
                  <a:pt x="1931119" y="4711670"/>
                  <a:pt x="1947062" y="4710282"/>
                  <a:pt x="1953132" y="4710282"/>
                </a:cubicBezTo>
                <a:cubicBezTo>
                  <a:pt x="1975485" y="4710282"/>
                  <a:pt x="1997014" y="4714623"/>
                  <a:pt x="2002150" y="4720881"/>
                </a:cubicBezTo>
                <a:cubicBezTo>
                  <a:pt x="2010173" y="4730656"/>
                  <a:pt x="1996360" y="4754765"/>
                  <a:pt x="1953896" y="4787631"/>
                </a:cubicBezTo>
                <a:cubicBezTo>
                  <a:pt x="1945755" y="4793931"/>
                  <a:pt x="1939676" y="4799736"/>
                  <a:pt x="1938327" y="4802587"/>
                </a:cubicBezTo>
                <a:cubicBezTo>
                  <a:pt x="1937605" y="4804101"/>
                  <a:pt x="1937945" y="4806305"/>
                  <a:pt x="1940177" y="4806608"/>
                </a:cubicBezTo>
                <a:cubicBezTo>
                  <a:pt x="1942512" y="4806936"/>
                  <a:pt x="1948115" y="4805632"/>
                  <a:pt x="1957360" y="4800880"/>
                </a:cubicBezTo>
                <a:cubicBezTo>
                  <a:pt x="1995087" y="4781490"/>
                  <a:pt x="2038374" y="4741995"/>
                  <a:pt x="2029834" y="4714909"/>
                </a:cubicBezTo>
                <a:cubicBezTo>
                  <a:pt x="2024630" y="4698379"/>
                  <a:pt x="1996657" y="4693391"/>
                  <a:pt x="1973014" y="4694493"/>
                </a:cubicBezTo>
                <a:close/>
                <a:moveTo>
                  <a:pt x="460601" y="0"/>
                </a:moveTo>
                <a:lnTo>
                  <a:pt x="3086100" y="0"/>
                </a:lnTo>
                <a:lnTo>
                  <a:pt x="3086100" y="842036"/>
                </a:lnTo>
                <a:lnTo>
                  <a:pt x="3086100" y="1941749"/>
                </a:lnTo>
                <a:lnTo>
                  <a:pt x="3086100" y="3201749"/>
                </a:lnTo>
                <a:lnTo>
                  <a:pt x="3086100" y="3743118"/>
                </a:lnTo>
                <a:lnTo>
                  <a:pt x="3086100" y="5143499"/>
                </a:lnTo>
                <a:lnTo>
                  <a:pt x="547192" y="5143499"/>
                </a:lnTo>
                <a:lnTo>
                  <a:pt x="451948" y="4947929"/>
                </a:lnTo>
                <a:cubicBezTo>
                  <a:pt x="172711" y="4317060"/>
                  <a:pt x="0" y="3445523"/>
                  <a:pt x="0" y="2482849"/>
                </a:cubicBezTo>
                <a:cubicBezTo>
                  <a:pt x="0" y="1520175"/>
                  <a:pt x="172711" y="648637"/>
                  <a:pt x="451948" y="1776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D5E28100-23B4-0C41-9F0D-D979777516FC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fld id="{984FB007-5C84-F347-A76E-037DFFA5CC99}" type="slidenum">
              <a:rPr lang="en-US" sz="800" noProof="0" smtClean="0">
                <a:solidFill>
                  <a:schemeClr val="tx1"/>
                </a:solidFill>
              </a:rPr>
              <a:pPr algn="ctr"/>
              <a:t>‹#›</a:t>
            </a:fld>
            <a:endParaRPr lang="en-US" sz="800" noProof="0">
              <a:solidFill>
                <a:schemeClr val="tx1"/>
              </a:solidFill>
            </a:endParaRP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8C03A33-7651-F14B-9E61-1FD1CCA71A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5" y="1034648"/>
            <a:ext cx="5619052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5" name="Connecteur droit 8">
            <a:extLst>
              <a:ext uri="{FF2B5EF4-FFF2-40B4-BE49-F238E27FC236}">
                <a16:creationId xmlns:a16="http://schemas.microsoft.com/office/drawing/2014/main" id="{76E86959-47EF-40FD-8178-D84F5E7A0589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>
            <a:extLst>
              <a:ext uri="{FF2B5EF4-FFF2-40B4-BE49-F238E27FC236}">
                <a16:creationId xmlns:a16="http://schemas.microsoft.com/office/drawing/2014/main" id="{4BA3E254-0FAD-4923-8423-37B7665EFF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1467" y="4691063"/>
            <a:ext cx="908368" cy="277597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6EB06358-24BE-4AD7-82C3-18149F56A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5619012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A6798E04-FDA5-4D82-9A44-95546BCDACC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/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8291889B-FC90-4E78-9D95-CB20CDD8B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fld id="{4F7B6745-AD2B-4B9E-BE15-BFF381C610E5}" type="datetime1">
              <a:rPr lang="en-US" noProof="0" smtClean="0"/>
              <a:t>11/21/2022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259359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5B4A79B-F6C5-4A17-9A1F-22CD49BF8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910B2CC-809E-4A17-8B5A-7BE19AFF7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A6E627C-849B-4BF5-A892-85FCA5D32A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2080F982-B713-43FB-8028-3E6C5C5FE63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51AE5D68-F82C-45C1-BD48-BCADB3116D02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A3A6EDBD-FE8E-4140-B8CA-BFCF071A7A4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ABE530F1-8525-4E60-AEE7-A055781DE6AF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FD552AEE-4A16-4749-8B2F-71E40E22328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9" name="Date Placeholder 3">
            <a:extLst>
              <a:ext uri="{FF2B5EF4-FFF2-40B4-BE49-F238E27FC236}">
                <a16:creationId xmlns:a16="http://schemas.microsoft.com/office/drawing/2014/main" id="{0227BF96-9E81-45FC-A409-03169A93B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66B2AE-F6A7-44F4-9D8B-F97DDB42874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22D45C35-050F-4C4F-BDBA-3884176514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7AF70FED-3A88-EC48-8FFD-7CC89ABAF47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5937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CD9AD71-E4C1-4393-B98B-4FC2087EC72F}"/>
              </a:ext>
            </a:extLst>
          </p:cNvPr>
          <p:cNvCxnSpPr/>
          <p:nvPr userDrawn="1"/>
        </p:nvCxnSpPr>
        <p:spPr>
          <a:xfrm>
            <a:off x="382904" y="1638160"/>
            <a:ext cx="8200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BE330D4-B574-4B4F-94C4-EAA259E97A10}"/>
              </a:ext>
            </a:extLst>
          </p:cNvPr>
          <p:cNvSpPr/>
          <p:nvPr userDrawn="1"/>
        </p:nvSpPr>
        <p:spPr>
          <a:xfrm flipV="1">
            <a:off x="1765527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B3A4B44-8E1B-44F9-8820-4E4D9FFCAB39}"/>
              </a:ext>
            </a:extLst>
          </p:cNvPr>
          <p:cNvSpPr/>
          <p:nvPr userDrawn="1"/>
        </p:nvSpPr>
        <p:spPr>
          <a:xfrm flipV="1">
            <a:off x="3603852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9F16955-3CAA-473B-BFB5-F89D4F9BDA34}"/>
              </a:ext>
            </a:extLst>
          </p:cNvPr>
          <p:cNvSpPr/>
          <p:nvPr userDrawn="1"/>
        </p:nvSpPr>
        <p:spPr>
          <a:xfrm flipV="1">
            <a:off x="5442176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BBBBA5C-9C4B-43A0-B3C6-FEA9D7E28B81}"/>
              </a:ext>
            </a:extLst>
          </p:cNvPr>
          <p:cNvSpPr/>
          <p:nvPr userDrawn="1"/>
        </p:nvSpPr>
        <p:spPr>
          <a:xfrm flipV="1">
            <a:off x="7279411" y="1638160"/>
            <a:ext cx="99060" cy="990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2FF488C-9DE0-4342-B997-AC7618826CD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01849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778AB8D-DB97-4C96-A612-CC2F47D8B5B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125635" y="1852167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D0B46D80-841E-4713-8F88-650446A2E7A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284373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D55F8C4F-B94C-4128-866D-9230D2226A7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443111" y="1851083"/>
            <a:ext cx="417600" cy="417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6451A65-D63C-4713-9E24-8A2E4214C3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8518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C0CFFF3C-7F18-4020-8A35-B4834420A2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7621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53639C1-212A-4C35-84A8-8AF5C32AE9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6735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E74BC87F-AF3B-43E2-8521-D1B15BA0E5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7846" y="2331756"/>
            <a:ext cx="1608130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5" name="ZoneTexte 7">
            <a:extLst>
              <a:ext uri="{FF2B5EF4-FFF2-40B4-BE49-F238E27FC236}">
                <a16:creationId xmlns:a16="http://schemas.microsoft.com/office/drawing/2014/main" id="{65D2364B-7E89-C34B-84ED-05AAB2908895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35" name="Connecteur droit 8">
            <a:extLst>
              <a:ext uri="{FF2B5EF4-FFF2-40B4-BE49-F238E27FC236}">
                <a16:creationId xmlns:a16="http://schemas.microsoft.com/office/drawing/2014/main" id="{4339EFE3-B2C3-485D-97E8-C9722BC5C48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re 1">
            <a:extLst>
              <a:ext uri="{FF2B5EF4-FFF2-40B4-BE49-F238E27FC236}">
                <a16:creationId xmlns:a16="http://schemas.microsoft.com/office/drawing/2014/main" id="{5E82A5CB-F115-4E21-AC79-E482AAAD9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D3EDE0CE-7253-4F1E-926C-21D27F53C33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8522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007F418-1B99-4975-8932-27F15504A56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2848831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47BC59C-7F02-4297-A93F-2995FACCC35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68914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51EC02E-D66A-42D3-AEA8-B98DDF3E132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529450" y="2734356"/>
            <a:ext cx="1606298" cy="1528483"/>
          </a:xfrm>
          <a:custGeom>
            <a:avLst/>
            <a:gdLst>
              <a:gd name="connsiteX0" fmla="*/ 0 w 1606298"/>
              <a:gd name="connsiteY0" fmla="*/ 0 h 1528483"/>
              <a:gd name="connsiteX1" fmla="*/ 1606298 w 1606298"/>
              <a:gd name="connsiteY1" fmla="*/ 0 h 1528483"/>
              <a:gd name="connsiteX2" fmla="*/ 1606298 w 1606298"/>
              <a:gd name="connsiteY2" fmla="*/ 1528483 h 1528483"/>
              <a:gd name="connsiteX3" fmla="*/ 0 w 1606298"/>
              <a:gd name="connsiteY3" fmla="*/ 1528483 h 152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6298" h="1528483">
                <a:moveTo>
                  <a:pt x="0" y="0"/>
                </a:moveTo>
                <a:lnTo>
                  <a:pt x="1606298" y="0"/>
                </a:lnTo>
                <a:lnTo>
                  <a:pt x="1606298" y="1528483"/>
                </a:lnTo>
                <a:lnTo>
                  <a:pt x="0" y="1528483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000"/>
            </a:lvl1pPr>
            <a:lvl2pPr marL="345600" indent="-1728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Char char="-"/>
              <a:defRPr sz="900"/>
            </a:lvl2pPr>
            <a:lvl3pPr marL="518400" indent="-17280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Char char="▪"/>
              <a:defRPr sz="800"/>
            </a:lvl3pPr>
            <a:lvl4pPr marL="691200" indent="-17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700"/>
            </a:lvl4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45" name="Footer Placeholder 12">
            <a:extLst>
              <a:ext uri="{FF2B5EF4-FFF2-40B4-BE49-F238E27FC236}">
                <a16:creationId xmlns:a16="http://schemas.microsoft.com/office/drawing/2014/main" id="{40234D22-EF62-4519-982D-35614FAAB14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68DE967F-2C31-44D8-8490-AFCEF936A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8927BA-DB5F-47BE-8FFA-5D42580F2685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66A063D0-9DF3-4A52-8C2B-347ED1A1B2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AFB74C3D-6AA0-4447-9C30-244940F3AE4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836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1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710BA1E-7958-4909-90F4-C085E2FBA17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5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63CF197C-B04A-4BDB-A027-C0B40573B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66056"/>
            <a:ext cx="8199088" cy="36933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100000"/>
              </a:lnSpc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65AD26B9-E9F3-4F8C-80DA-8B48BB2F02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630181"/>
            <a:ext cx="8198685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F9944759-B4F4-4F74-BD60-6C5174FB074C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11AB234-3E00-45E7-8145-2A7C3BCC5D8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 dirty="0"/>
              <a:t>Insert text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7CF9C069-0AB9-40D8-B304-216441ABF1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A30AF8A0-C30D-4654-B36F-5168EBC94812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147BD69A-4497-4023-B931-31AFC9CD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D231A-22C9-479C-880E-6729FFA8B514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6B9E742C-28B0-47A6-863F-81CA3423A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5AA0A324-9DEA-304B-93AB-F6FBFAC79C5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8572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- 2 line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909D851-A66D-48F5-9919-38BC246B83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2904" y="1034648"/>
            <a:ext cx="8199121" cy="2462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6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slide subtitle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CD02C751-CE04-47EA-A1A7-31A30527F7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6952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B429DA6-DBB5-4F41-8058-8B35D30BC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6953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C1D8542-B4AD-430A-A597-54C6CC3527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7837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493263F-FDCE-4F77-B97C-089B8D52BE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7838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69AADEE-F997-410C-8BFD-CE19019828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67395" y="2003368"/>
            <a:ext cx="1609200" cy="49244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3200" kern="1200" cap="all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#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66BDDE9-B972-4AB5-8E71-CE9797570F9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67396" y="2529181"/>
            <a:ext cx="1609199" cy="18466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2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38DB578A-2FA6-634F-981A-653D1A36E8C3}"/>
              </a:ext>
            </a:extLst>
          </p:cNvPr>
          <p:cNvCxnSpPr>
            <a:cxnSpLocks/>
          </p:cNvCxnSpPr>
          <p:nvPr userDrawn="1"/>
        </p:nvCxnSpPr>
        <p:spPr>
          <a:xfrm>
            <a:off x="1681552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F67BC959-B4EF-FB4D-8F2D-59BD065DB459}"/>
              </a:ext>
            </a:extLst>
          </p:cNvPr>
          <p:cNvCxnSpPr>
            <a:cxnSpLocks/>
          </p:cNvCxnSpPr>
          <p:nvPr userDrawn="1"/>
        </p:nvCxnSpPr>
        <p:spPr>
          <a:xfrm>
            <a:off x="7102437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5748BF8-CDA2-D44A-9255-3C7C85D5EE23}"/>
              </a:ext>
            </a:extLst>
          </p:cNvPr>
          <p:cNvCxnSpPr>
            <a:cxnSpLocks/>
          </p:cNvCxnSpPr>
          <p:nvPr userDrawn="1"/>
        </p:nvCxnSpPr>
        <p:spPr>
          <a:xfrm>
            <a:off x="4391994" y="2862070"/>
            <a:ext cx="360000" cy="0"/>
          </a:xfrm>
          <a:prstGeom prst="line">
            <a:avLst/>
          </a:prstGeom>
          <a:ln w="63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re 1">
            <a:extLst>
              <a:ext uri="{FF2B5EF4-FFF2-40B4-BE49-F238E27FC236}">
                <a16:creationId xmlns:a16="http://schemas.microsoft.com/office/drawing/2014/main" id="{40C13F49-D391-4CC4-9D41-EF6FAC021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2937" y="271454"/>
            <a:ext cx="8199088" cy="73866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b="0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SLIDE TITLE</a:t>
            </a:r>
            <a:br>
              <a:rPr lang="en-US" noProof="0"/>
            </a:br>
            <a:r>
              <a:rPr lang="en-US" noProof="0"/>
              <a:t>IN 2 LINES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141D94C-17E2-4229-B713-C2621FBB295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56953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AE44D07-780C-4981-A539-F7197B8466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767396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E9B09DCE-E65C-48B0-A557-69FAEC52355F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477838" y="3017143"/>
            <a:ext cx="1609199" cy="973832"/>
          </a:xfrm>
          <a:custGeom>
            <a:avLst/>
            <a:gdLst>
              <a:gd name="connsiteX0" fmla="*/ 0 w 1609199"/>
              <a:gd name="connsiteY0" fmla="*/ 0 h 973832"/>
              <a:gd name="connsiteX1" fmla="*/ 1609199 w 1609199"/>
              <a:gd name="connsiteY1" fmla="*/ 0 h 973832"/>
              <a:gd name="connsiteX2" fmla="*/ 1609199 w 1609199"/>
              <a:gd name="connsiteY2" fmla="*/ 973832 h 973832"/>
              <a:gd name="connsiteX3" fmla="*/ 0 w 1609199"/>
              <a:gd name="connsiteY3" fmla="*/ 973832 h 97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199" h="973832">
                <a:moveTo>
                  <a:pt x="0" y="0"/>
                </a:moveTo>
                <a:lnTo>
                  <a:pt x="1609199" y="0"/>
                </a:lnTo>
                <a:lnTo>
                  <a:pt x="1609199" y="973832"/>
                </a:lnTo>
                <a:lnTo>
                  <a:pt x="0" y="973832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None/>
              <a:defRPr sz="1000"/>
            </a:lvl1pPr>
            <a:lvl2pPr marL="17280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900"/>
            </a:lvl2pPr>
            <a:lvl3pPr marL="34560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Clr>
                <a:schemeClr val="tx1"/>
              </a:buClr>
              <a:buFont typeface="Arial Narrow" panose="020B0606020202030204" pitchFamily="34" charset="0"/>
              <a:buNone/>
              <a:defRPr sz="800"/>
            </a:lvl3pPr>
            <a:lvl4pPr marL="5184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Courier New" panose="02070309020205020404" pitchFamily="49" charset="0"/>
              <a:buNone/>
              <a:defRPr sz="700"/>
            </a:lvl4pPr>
          </a:lstStyle>
          <a:p>
            <a:pPr lvl="0"/>
            <a:r>
              <a:rPr lang="en-US" noProof="0"/>
              <a:t>Insert text</a:t>
            </a:r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8A679DE4-4111-4E44-B452-0C92AB37A7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D5BE1A53-FDBA-46F1-96FD-611579E70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7C9E73A9-09EF-476E-897D-F76FDCF9F6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5415967C-B803-9242-A0B5-29DCDE9310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53073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7">
            <a:extLst>
              <a:ext uri="{FF2B5EF4-FFF2-40B4-BE49-F238E27FC236}">
                <a16:creationId xmlns:a16="http://schemas.microsoft.com/office/drawing/2014/main" id="{F7565AA9-0535-714B-905F-9E644D5DFA04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4" name="Connecteur droit 8">
            <a:extLst>
              <a:ext uri="{FF2B5EF4-FFF2-40B4-BE49-F238E27FC236}">
                <a16:creationId xmlns:a16="http://schemas.microsoft.com/office/drawing/2014/main" id="{03757C0F-2B79-4AE3-BC5A-2C74E98878AA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3850"/>
            <a:ext cx="0" cy="44979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6009D36-41AB-4F99-8EEC-28DA7FD44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75" y="41011"/>
            <a:ext cx="4464050" cy="445185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955C1B9-D516-43CF-9303-853FB88B5E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166" y="4756935"/>
            <a:ext cx="792158" cy="211723"/>
          </a:xfrm>
          <a:prstGeom prst="rect">
            <a:avLst/>
          </a:prstGeom>
        </p:spPr>
      </p:pic>
      <p:sp>
        <p:nvSpPr>
          <p:cNvPr id="10" name="Footer Placeholder 12">
            <a:extLst>
              <a:ext uri="{FF2B5EF4-FFF2-40B4-BE49-F238E27FC236}">
                <a16:creationId xmlns:a16="http://schemas.microsoft.com/office/drawing/2014/main" id="{0AA4B13C-2401-4B9F-A599-0091BE14A67B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Systèmes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 | Confidential Information |                    | ref.: 3DS_Document_2021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F51D38BE-5F4E-4435-99CE-BE117641B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2EEC0-A2D2-41C9-AE58-B5D1EE079E50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ED6DEB6-D035-D64A-ABB1-4AE3B138DFC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8297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63819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3FABAB-1AFD-4844-BAE6-84AA1AFCD2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vi-V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Insert image</a:t>
            </a:r>
          </a:p>
        </p:txBody>
      </p:sp>
      <p:cxnSp>
        <p:nvCxnSpPr>
          <p:cNvPr id="20" name="Connecteur droit 8">
            <a:extLst>
              <a:ext uri="{FF2B5EF4-FFF2-40B4-BE49-F238E27FC236}">
                <a16:creationId xmlns:a16="http://schemas.microsoft.com/office/drawing/2014/main" id="{82A6B2F8-AE5B-4F00-8021-7680F4786DF2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D5FAD2E-0501-44EA-9A9B-36DF9E92C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528634-F79B-418B-A25F-E488AEF8CD06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F3FD26EF-CDF8-4490-AA7B-DE7F8FC41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22730F-0829-4B84-B2F3-03A250E90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E5FFC82E-FF28-4C69-A7DE-543CC5E769C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65DA672-3E8D-479B-8DC7-40922121F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7D6F65-337B-4D4D-9F4C-959681A8A527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66477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CFABFB0F-3B61-4CF2-9A67-DB91C118E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492" y="1941750"/>
            <a:ext cx="4450930" cy="89870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3ds" panose="02000503020000020004" pitchFamily="2" charset="0"/>
                <a:ea typeface="+mj-ea"/>
                <a:cs typeface="3ds" panose="02000503020000020004" pitchFamily="2" charset="0"/>
              </a:defRPr>
            </a:lvl1pPr>
          </a:lstStyle>
          <a:p>
            <a:r>
              <a:rPr lang="en-US" noProof="0"/>
              <a:t>THIS IS THE TITLE OF THE PRESENTATION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13F780-5FBD-452C-9BD8-D1D33E0EC8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492" y="2953684"/>
            <a:ext cx="4450930" cy="30777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1800" kern="900" spc="0" baseline="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This is the sub-title of the presentation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F69A22C-69B3-4A24-81FF-D29C2DBDA658}"/>
              </a:ext>
            </a:extLst>
          </p:cNvPr>
          <p:cNvSpPr/>
          <p:nvPr userDrawn="1"/>
        </p:nvSpPr>
        <p:spPr>
          <a:xfrm>
            <a:off x="5114926" y="1"/>
            <a:ext cx="4029074" cy="5143499"/>
          </a:xfrm>
          <a:custGeom>
            <a:avLst/>
            <a:gdLst>
              <a:gd name="connsiteX0" fmla="*/ 1238998 w 4029074"/>
              <a:gd name="connsiteY0" fmla="*/ 0 h 5143499"/>
              <a:gd name="connsiteX1" fmla="*/ 4029074 w 4029074"/>
              <a:gd name="connsiteY1" fmla="*/ 0 h 5143499"/>
              <a:gd name="connsiteX2" fmla="*/ 4029074 w 4029074"/>
              <a:gd name="connsiteY2" fmla="*/ 842036 h 5143499"/>
              <a:gd name="connsiteX3" fmla="*/ 4029074 w 4029074"/>
              <a:gd name="connsiteY3" fmla="*/ 1941749 h 5143499"/>
              <a:gd name="connsiteX4" fmla="*/ 4029074 w 4029074"/>
              <a:gd name="connsiteY4" fmla="*/ 3201749 h 5143499"/>
              <a:gd name="connsiteX5" fmla="*/ 4029074 w 4029074"/>
              <a:gd name="connsiteY5" fmla="*/ 3743118 h 5143499"/>
              <a:gd name="connsiteX6" fmla="*/ 4029074 w 4029074"/>
              <a:gd name="connsiteY6" fmla="*/ 5143499 h 5143499"/>
              <a:gd name="connsiteX7" fmla="*/ 1238998 w 4029074"/>
              <a:gd name="connsiteY7" fmla="*/ 5143499 h 5143499"/>
              <a:gd name="connsiteX8" fmla="*/ 1223084 w 4029074"/>
              <a:gd name="connsiteY8" fmla="*/ 5130964 h 5143499"/>
              <a:gd name="connsiteX9" fmla="*/ 0 w 4029074"/>
              <a:gd name="connsiteY9" fmla="*/ 2571750 h 5143499"/>
              <a:gd name="connsiteX10" fmla="*/ 1223083 w 4029074"/>
              <a:gd name="connsiteY10" fmla="*/ 12537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9074" h="5143499">
                <a:moveTo>
                  <a:pt x="1238998" y="0"/>
                </a:moveTo>
                <a:lnTo>
                  <a:pt x="4029074" y="0"/>
                </a:lnTo>
                <a:lnTo>
                  <a:pt x="4029074" y="842036"/>
                </a:lnTo>
                <a:lnTo>
                  <a:pt x="4029074" y="1941749"/>
                </a:lnTo>
                <a:lnTo>
                  <a:pt x="4029074" y="3201749"/>
                </a:lnTo>
                <a:lnTo>
                  <a:pt x="4029074" y="3743118"/>
                </a:lnTo>
                <a:lnTo>
                  <a:pt x="4029074" y="5143499"/>
                </a:lnTo>
                <a:lnTo>
                  <a:pt x="1238998" y="5143499"/>
                </a:lnTo>
                <a:lnTo>
                  <a:pt x="1223084" y="5130964"/>
                </a:lnTo>
                <a:cubicBezTo>
                  <a:pt x="467400" y="4476004"/>
                  <a:pt x="0" y="3571185"/>
                  <a:pt x="0" y="2571750"/>
                </a:cubicBezTo>
                <a:cubicBezTo>
                  <a:pt x="0" y="1572315"/>
                  <a:pt x="467400" y="667497"/>
                  <a:pt x="1223083" y="1253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1" name="Connecteur droit 8">
            <a:extLst>
              <a:ext uri="{FF2B5EF4-FFF2-40B4-BE49-F238E27FC236}">
                <a16:creationId xmlns:a16="http://schemas.microsoft.com/office/drawing/2014/main" id="{1E134866-0D48-4B80-B4A7-7A3C96A9A681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9AD724-14B1-43D8-8797-87E8D95FD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492" y="704285"/>
            <a:ext cx="792000" cy="93176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E39EB-DC7F-473C-920E-9B025C30C100}"/>
              </a:ext>
            </a:extLst>
          </p:cNvPr>
          <p:cNvCxnSpPr/>
          <p:nvPr userDrawn="1"/>
        </p:nvCxnSpPr>
        <p:spPr>
          <a:xfrm>
            <a:off x="1674019" y="3699618"/>
            <a:ext cx="0" cy="928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9E3E8D12-10C1-486F-A70F-00C0A200BD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914" y="3556784"/>
            <a:ext cx="1075202" cy="3285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D51F82-B9C2-42E2-8BA1-F555FB922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3"/>
          <a:stretch/>
        </p:blipFill>
        <p:spPr>
          <a:xfrm>
            <a:off x="1678201" y="3652391"/>
            <a:ext cx="2215646" cy="238338"/>
          </a:xfrm>
          <a:prstGeom prst="rect">
            <a:avLst/>
          </a:prstGeom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66DB9BE2-4DFC-4FE2-B671-D98576756E3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C710C12-5DF1-4C86-8819-5FB82506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9083C9-84F8-4FB1-AA62-36BAFFCD4576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810618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3B521CC-7B05-4C2E-BA5E-B65F5CA9C1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6944" y="354764"/>
            <a:ext cx="4970113" cy="49244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ctr">
              <a:lnSpc>
                <a:spcPct val="100000"/>
              </a:lnSpc>
              <a:tabLst>
                <a:tab pos="1706563" algn="l"/>
              </a:tabLst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TABLE OF CONTENTS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B34C3BE3-5C95-4A64-B73B-5A274E5401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6367" y="121216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CF81852F-49BD-45B9-BBDF-3F35D57118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67" y="177569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EDF0D5A-7AC5-494F-AF50-41A9970E9B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56367" y="233922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B56EEC8B-0F3C-48CF-8C1E-BD1D112FA2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56367" y="290275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DAE94A33-EECD-4586-8D7D-A288340280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56367" y="346628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6" name="Espace réservé du texte 5">
            <a:extLst>
              <a:ext uri="{FF2B5EF4-FFF2-40B4-BE49-F238E27FC236}">
                <a16:creationId xmlns:a16="http://schemas.microsoft.com/office/drawing/2014/main" id="{DD024ED7-5BEB-4173-9E13-F737ABB963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6367" y="4029814"/>
            <a:ext cx="5231266" cy="389513"/>
          </a:xfrm>
          <a:prstGeom prst="roundRect">
            <a:avLst>
              <a:gd name="adj" fmla="val 50000"/>
            </a:avLst>
          </a:prstGeom>
          <a:noFill/>
        </p:spPr>
        <p:txBody>
          <a:bodyPr lIns="288000" tIns="0" rIns="0" b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This is the name of the section</a:t>
            </a:r>
          </a:p>
        </p:txBody>
      </p:sp>
      <p:sp>
        <p:nvSpPr>
          <p:cNvPr id="19" name="ZoneTexte 7">
            <a:extLst>
              <a:ext uri="{FF2B5EF4-FFF2-40B4-BE49-F238E27FC236}">
                <a16:creationId xmlns:a16="http://schemas.microsoft.com/office/drawing/2014/main" id="{A2067B04-117E-4F9B-8F7C-63907A4B6548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21" name="Connecteur droit 8">
            <a:extLst>
              <a:ext uri="{FF2B5EF4-FFF2-40B4-BE49-F238E27FC236}">
                <a16:creationId xmlns:a16="http://schemas.microsoft.com/office/drawing/2014/main" id="{2C3516F2-70A7-469B-B546-24739C197C50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8A08A0A-E6DD-4A44-9BDA-FB7465200EC0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A4554DB-5BC1-4CB3-8E21-E9330CA06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6C53A-D9FC-4139-A60B-C52347A0FB63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51E58D2-41B5-468B-8A91-0D6538C9E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AE7C2AD6-14DB-0A41-B833-E501829213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0268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623D1550-682D-42A1-A7EF-27F8C12FA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242" y="2079308"/>
            <a:ext cx="4743647" cy="98488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defRPr lang="en-US" sz="3200" b="1" i="0" kern="1200" cap="all" spc="0" baseline="0" noProof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3ds Light"/>
              </a:defRPr>
            </a:lvl1pPr>
          </a:lstStyle>
          <a:p>
            <a:r>
              <a:rPr lang="en-US" noProof="0"/>
              <a:t>THIS IS THE </a:t>
            </a:r>
            <a:br>
              <a:rPr lang="en-US" noProof="0"/>
            </a:br>
            <a:r>
              <a:rPr lang="en-US" noProof="0"/>
              <a:t>SECTION NAME</a:t>
            </a:r>
          </a:p>
        </p:txBody>
      </p:sp>
      <p:sp>
        <p:nvSpPr>
          <p:cNvPr id="14" name="ZoneTexte 7">
            <a:extLst>
              <a:ext uri="{FF2B5EF4-FFF2-40B4-BE49-F238E27FC236}">
                <a16:creationId xmlns:a16="http://schemas.microsoft.com/office/drawing/2014/main" id="{263DB818-8085-450E-9B5E-297B7E97DBF6}"/>
              </a:ext>
            </a:extLst>
          </p:cNvPr>
          <p:cNvSpPr txBox="1"/>
          <p:nvPr userDrawn="1"/>
        </p:nvSpPr>
        <p:spPr>
          <a:xfrm>
            <a:off x="0" y="4845550"/>
            <a:ext cx="354434" cy="123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4FB007-5C84-F347-A76E-037DFFA5CC99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cxnSp>
        <p:nvCxnSpPr>
          <p:cNvPr id="12" name="Connecteur droit 8">
            <a:extLst>
              <a:ext uri="{FF2B5EF4-FFF2-40B4-BE49-F238E27FC236}">
                <a16:creationId xmlns:a16="http://schemas.microsoft.com/office/drawing/2014/main" id="{B9759164-0E59-46FC-9689-8C6079BE7B4F}"/>
              </a:ext>
            </a:extLst>
          </p:cNvPr>
          <p:cNvCxnSpPr>
            <a:cxnSpLocks/>
          </p:cNvCxnSpPr>
          <p:nvPr userDrawn="1"/>
        </p:nvCxnSpPr>
        <p:spPr>
          <a:xfrm>
            <a:off x="177217" y="321750"/>
            <a:ext cx="0" cy="4500000"/>
          </a:xfrm>
          <a:prstGeom prst="line">
            <a:avLst/>
          </a:prstGeom>
          <a:ln w="254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tx1">
                    <a:alpha val="13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2">
            <a:extLst>
              <a:ext uri="{FF2B5EF4-FFF2-40B4-BE49-F238E27FC236}">
                <a16:creationId xmlns:a16="http://schemas.microsoft.com/office/drawing/2014/main" id="{CE30DEF6-4946-4224-9195-C52887C9AEF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441985" y="2525584"/>
            <a:ext cx="3086100" cy="9233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ctr" defTabSz="879152" rtl="0" eaLnBrk="1" latinLnBrk="0" hangingPunct="1"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9576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79152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18728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8303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97879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7455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77031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16607" algn="l" defTabSz="879152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© Dassault Systèmes | Confidential Information |                    | ref.: 3DS_Document_2021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92A8E88-718C-4572-BF56-D0A2D70C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">
                <a:solidFill>
                  <a:schemeClr val="tx1"/>
                </a:solidFill>
              </a:defRPr>
            </a:lvl1pPr>
          </a:lstStyle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059890-1C30-4D5F-A1DA-1EE2D3F0CF7A}" type="datetime1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pPr marL="0" marR="0" lvl="0" indent="0" algn="ctr" defTabSz="8791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11/21/2022</a:t>
            </a:fld>
            <a:endParaRPr kumimoji="0" lang="en-US" sz="600" b="0" i="0" u="none" strike="noStrike" kern="1200" cap="none" spc="0" normalizeH="0" baseline="0" noProof="0">
              <a:ln>
                <a:noFill/>
              </a:ln>
              <a:solidFill>
                <a:srgbClr val="0F5486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1C5C2BC-3294-416A-AC2F-80AC786839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66" y="4756933"/>
            <a:ext cx="923763" cy="211725"/>
          </a:xfrm>
          <a:prstGeom prst="rect">
            <a:avLst/>
          </a:prstGeom>
        </p:spPr>
      </p:pic>
      <p:sp>
        <p:nvSpPr>
          <p:cNvPr id="15" name="Forme libre 14">
            <a:extLst>
              <a:ext uri="{FF2B5EF4-FFF2-40B4-BE49-F238E27FC236}">
                <a16:creationId xmlns:a16="http://schemas.microsoft.com/office/drawing/2014/main" id="{741B1891-C4E2-214F-9949-C5F3858E1B15}"/>
              </a:ext>
            </a:extLst>
          </p:cNvPr>
          <p:cNvSpPr/>
          <p:nvPr userDrawn="1"/>
        </p:nvSpPr>
        <p:spPr>
          <a:xfrm>
            <a:off x="5426315" y="1"/>
            <a:ext cx="3717682" cy="5143499"/>
          </a:xfrm>
          <a:custGeom>
            <a:avLst/>
            <a:gdLst>
              <a:gd name="connsiteX0" fmla="*/ 893329 w 3717682"/>
              <a:gd name="connsiteY0" fmla="*/ 0 h 5143499"/>
              <a:gd name="connsiteX1" fmla="*/ 3717682 w 3717682"/>
              <a:gd name="connsiteY1" fmla="*/ 0 h 5143499"/>
              <a:gd name="connsiteX2" fmla="*/ 3717682 w 3717682"/>
              <a:gd name="connsiteY2" fmla="*/ 5143499 h 5143499"/>
              <a:gd name="connsiteX3" fmla="*/ 3662785 w 3717682"/>
              <a:gd name="connsiteY3" fmla="*/ 5143499 h 5143499"/>
              <a:gd name="connsiteX4" fmla="*/ 1977372 w 3717682"/>
              <a:gd name="connsiteY4" fmla="*/ 5143499 h 5143499"/>
              <a:gd name="connsiteX5" fmla="*/ 1175798 w 3717682"/>
              <a:gd name="connsiteY5" fmla="*/ 5143499 h 5143499"/>
              <a:gd name="connsiteX6" fmla="*/ 1096714 w 3717682"/>
              <a:gd name="connsiteY6" fmla="*/ 5071623 h 5143499"/>
              <a:gd name="connsiteX7" fmla="*/ 0 w 3717682"/>
              <a:gd name="connsiteY7" fmla="*/ 2423921 h 5143499"/>
              <a:gd name="connsiteX8" fmla="*/ 855043 w 3717682"/>
              <a:gd name="connsiteY8" fmla="*/ 42126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7682" h="5143499">
                <a:moveTo>
                  <a:pt x="893329" y="0"/>
                </a:moveTo>
                <a:lnTo>
                  <a:pt x="3717682" y="0"/>
                </a:lnTo>
                <a:lnTo>
                  <a:pt x="3717682" y="5143499"/>
                </a:lnTo>
                <a:lnTo>
                  <a:pt x="3662785" y="5143499"/>
                </a:lnTo>
                <a:lnTo>
                  <a:pt x="1977372" y="5143499"/>
                </a:lnTo>
                <a:lnTo>
                  <a:pt x="1175798" y="5143499"/>
                </a:lnTo>
                <a:lnTo>
                  <a:pt x="1096714" y="5071623"/>
                </a:lnTo>
                <a:cubicBezTo>
                  <a:pt x="419108" y="4394017"/>
                  <a:pt x="0" y="3457913"/>
                  <a:pt x="0" y="2423921"/>
                </a:cubicBezTo>
                <a:cubicBezTo>
                  <a:pt x="0" y="1519180"/>
                  <a:pt x="320880" y="689382"/>
                  <a:pt x="855043" y="421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98EFCB73-1809-2240-9D48-8A1070996A6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129" y="4666187"/>
            <a:ext cx="1012131" cy="3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935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5.xml"/><Relationship Id="rId13" Type="http://schemas.openxmlformats.org/officeDocument/2006/relationships/slideLayout" Target="../slideLayouts/slideLayout300.xml"/><Relationship Id="rId18" Type="http://schemas.openxmlformats.org/officeDocument/2006/relationships/slideLayout" Target="../slideLayouts/slideLayout305.xml"/><Relationship Id="rId26" Type="http://schemas.openxmlformats.org/officeDocument/2006/relationships/slideLayout" Target="../slideLayouts/slideLayout313.xml"/><Relationship Id="rId3" Type="http://schemas.openxmlformats.org/officeDocument/2006/relationships/slideLayout" Target="../slideLayouts/slideLayout290.xml"/><Relationship Id="rId21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294.xml"/><Relationship Id="rId12" Type="http://schemas.openxmlformats.org/officeDocument/2006/relationships/slideLayout" Target="../slideLayouts/slideLayout299.xml"/><Relationship Id="rId17" Type="http://schemas.openxmlformats.org/officeDocument/2006/relationships/slideLayout" Target="../slideLayouts/slideLayout304.xml"/><Relationship Id="rId25" Type="http://schemas.openxmlformats.org/officeDocument/2006/relationships/slideLayout" Target="../slideLayouts/slideLayout312.xml"/><Relationship Id="rId33" Type="http://schemas.openxmlformats.org/officeDocument/2006/relationships/theme" Target="../theme/theme10.xml"/><Relationship Id="rId2" Type="http://schemas.openxmlformats.org/officeDocument/2006/relationships/slideLayout" Target="../slideLayouts/slideLayout289.xml"/><Relationship Id="rId16" Type="http://schemas.openxmlformats.org/officeDocument/2006/relationships/slideLayout" Target="../slideLayouts/slideLayout303.xml"/><Relationship Id="rId20" Type="http://schemas.openxmlformats.org/officeDocument/2006/relationships/slideLayout" Target="../slideLayouts/slideLayout307.xml"/><Relationship Id="rId29" Type="http://schemas.openxmlformats.org/officeDocument/2006/relationships/slideLayout" Target="../slideLayouts/slideLayout316.xml"/><Relationship Id="rId1" Type="http://schemas.openxmlformats.org/officeDocument/2006/relationships/slideLayout" Target="../slideLayouts/slideLayout288.xml"/><Relationship Id="rId6" Type="http://schemas.openxmlformats.org/officeDocument/2006/relationships/slideLayout" Target="../slideLayouts/slideLayout293.xml"/><Relationship Id="rId11" Type="http://schemas.openxmlformats.org/officeDocument/2006/relationships/slideLayout" Target="../slideLayouts/slideLayout298.xml"/><Relationship Id="rId24" Type="http://schemas.openxmlformats.org/officeDocument/2006/relationships/slideLayout" Target="../slideLayouts/slideLayout311.xml"/><Relationship Id="rId32" Type="http://schemas.openxmlformats.org/officeDocument/2006/relationships/slideLayout" Target="../slideLayouts/slideLayout319.xml"/><Relationship Id="rId5" Type="http://schemas.openxmlformats.org/officeDocument/2006/relationships/slideLayout" Target="../slideLayouts/slideLayout292.xml"/><Relationship Id="rId15" Type="http://schemas.openxmlformats.org/officeDocument/2006/relationships/slideLayout" Target="../slideLayouts/slideLayout302.xml"/><Relationship Id="rId23" Type="http://schemas.openxmlformats.org/officeDocument/2006/relationships/slideLayout" Target="../slideLayouts/slideLayout310.xml"/><Relationship Id="rId28" Type="http://schemas.openxmlformats.org/officeDocument/2006/relationships/slideLayout" Target="../slideLayouts/slideLayout315.xml"/><Relationship Id="rId10" Type="http://schemas.openxmlformats.org/officeDocument/2006/relationships/slideLayout" Target="../slideLayouts/slideLayout297.xml"/><Relationship Id="rId19" Type="http://schemas.openxmlformats.org/officeDocument/2006/relationships/slideLayout" Target="../slideLayouts/slideLayout306.xml"/><Relationship Id="rId31" Type="http://schemas.openxmlformats.org/officeDocument/2006/relationships/slideLayout" Target="../slideLayouts/slideLayout318.xml"/><Relationship Id="rId4" Type="http://schemas.openxmlformats.org/officeDocument/2006/relationships/slideLayout" Target="../slideLayouts/slideLayout291.xml"/><Relationship Id="rId9" Type="http://schemas.openxmlformats.org/officeDocument/2006/relationships/slideLayout" Target="../slideLayouts/slideLayout296.xml"/><Relationship Id="rId14" Type="http://schemas.openxmlformats.org/officeDocument/2006/relationships/slideLayout" Target="../slideLayouts/slideLayout301.xml"/><Relationship Id="rId22" Type="http://schemas.openxmlformats.org/officeDocument/2006/relationships/slideLayout" Target="../slideLayouts/slideLayout309.xml"/><Relationship Id="rId27" Type="http://schemas.openxmlformats.org/officeDocument/2006/relationships/slideLayout" Target="../slideLayouts/slideLayout314.xml"/><Relationship Id="rId30" Type="http://schemas.openxmlformats.org/officeDocument/2006/relationships/slideLayout" Target="../slideLayouts/slideLayout317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7.xml"/><Relationship Id="rId13" Type="http://schemas.openxmlformats.org/officeDocument/2006/relationships/slideLayout" Target="../slideLayouts/slideLayout332.xml"/><Relationship Id="rId18" Type="http://schemas.openxmlformats.org/officeDocument/2006/relationships/slideLayout" Target="../slideLayouts/slideLayout337.xml"/><Relationship Id="rId26" Type="http://schemas.openxmlformats.org/officeDocument/2006/relationships/slideLayout" Target="../slideLayouts/slideLayout345.xml"/><Relationship Id="rId3" Type="http://schemas.openxmlformats.org/officeDocument/2006/relationships/slideLayout" Target="../slideLayouts/slideLayout322.xml"/><Relationship Id="rId21" Type="http://schemas.openxmlformats.org/officeDocument/2006/relationships/slideLayout" Target="../slideLayouts/slideLayout340.xml"/><Relationship Id="rId7" Type="http://schemas.openxmlformats.org/officeDocument/2006/relationships/slideLayout" Target="../slideLayouts/slideLayout326.xml"/><Relationship Id="rId12" Type="http://schemas.openxmlformats.org/officeDocument/2006/relationships/slideLayout" Target="../slideLayouts/slideLayout331.xml"/><Relationship Id="rId17" Type="http://schemas.openxmlformats.org/officeDocument/2006/relationships/slideLayout" Target="../slideLayouts/slideLayout336.xml"/><Relationship Id="rId25" Type="http://schemas.openxmlformats.org/officeDocument/2006/relationships/slideLayout" Target="../slideLayouts/slideLayout344.xml"/><Relationship Id="rId33" Type="http://schemas.openxmlformats.org/officeDocument/2006/relationships/theme" Target="../theme/theme11.xml"/><Relationship Id="rId2" Type="http://schemas.openxmlformats.org/officeDocument/2006/relationships/slideLayout" Target="../slideLayouts/slideLayout321.xml"/><Relationship Id="rId16" Type="http://schemas.openxmlformats.org/officeDocument/2006/relationships/slideLayout" Target="../slideLayouts/slideLayout335.xml"/><Relationship Id="rId20" Type="http://schemas.openxmlformats.org/officeDocument/2006/relationships/slideLayout" Target="../slideLayouts/slideLayout339.xml"/><Relationship Id="rId29" Type="http://schemas.openxmlformats.org/officeDocument/2006/relationships/slideLayout" Target="../slideLayouts/slideLayout348.xml"/><Relationship Id="rId1" Type="http://schemas.openxmlformats.org/officeDocument/2006/relationships/slideLayout" Target="../slideLayouts/slideLayout320.xml"/><Relationship Id="rId6" Type="http://schemas.openxmlformats.org/officeDocument/2006/relationships/slideLayout" Target="../slideLayouts/slideLayout325.xml"/><Relationship Id="rId11" Type="http://schemas.openxmlformats.org/officeDocument/2006/relationships/slideLayout" Target="../slideLayouts/slideLayout330.xml"/><Relationship Id="rId24" Type="http://schemas.openxmlformats.org/officeDocument/2006/relationships/slideLayout" Target="../slideLayouts/slideLayout343.xml"/><Relationship Id="rId32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24.xml"/><Relationship Id="rId15" Type="http://schemas.openxmlformats.org/officeDocument/2006/relationships/slideLayout" Target="../slideLayouts/slideLayout334.xml"/><Relationship Id="rId23" Type="http://schemas.openxmlformats.org/officeDocument/2006/relationships/slideLayout" Target="../slideLayouts/slideLayout342.xml"/><Relationship Id="rId28" Type="http://schemas.openxmlformats.org/officeDocument/2006/relationships/slideLayout" Target="../slideLayouts/slideLayout347.xml"/><Relationship Id="rId10" Type="http://schemas.openxmlformats.org/officeDocument/2006/relationships/slideLayout" Target="../slideLayouts/slideLayout329.xml"/><Relationship Id="rId19" Type="http://schemas.openxmlformats.org/officeDocument/2006/relationships/slideLayout" Target="../slideLayouts/slideLayout338.xml"/><Relationship Id="rId31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23.xml"/><Relationship Id="rId9" Type="http://schemas.openxmlformats.org/officeDocument/2006/relationships/slideLayout" Target="../slideLayouts/slideLayout328.xml"/><Relationship Id="rId14" Type="http://schemas.openxmlformats.org/officeDocument/2006/relationships/slideLayout" Target="../slideLayouts/slideLayout333.xml"/><Relationship Id="rId22" Type="http://schemas.openxmlformats.org/officeDocument/2006/relationships/slideLayout" Target="../slideLayouts/slideLayout341.xml"/><Relationship Id="rId27" Type="http://schemas.openxmlformats.org/officeDocument/2006/relationships/slideLayout" Target="../slideLayouts/slideLayout346.xml"/><Relationship Id="rId30" Type="http://schemas.openxmlformats.org/officeDocument/2006/relationships/slideLayout" Target="../slideLayouts/slideLayout34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9.xml"/><Relationship Id="rId13" Type="http://schemas.openxmlformats.org/officeDocument/2006/relationships/slideLayout" Target="../slideLayouts/slideLayout364.xml"/><Relationship Id="rId18" Type="http://schemas.openxmlformats.org/officeDocument/2006/relationships/slideLayout" Target="../slideLayouts/slideLayout369.xml"/><Relationship Id="rId26" Type="http://schemas.openxmlformats.org/officeDocument/2006/relationships/slideLayout" Target="../slideLayouts/slideLayout377.xml"/><Relationship Id="rId3" Type="http://schemas.openxmlformats.org/officeDocument/2006/relationships/slideLayout" Target="../slideLayouts/slideLayout354.xml"/><Relationship Id="rId21" Type="http://schemas.openxmlformats.org/officeDocument/2006/relationships/slideLayout" Target="../slideLayouts/slideLayout372.xml"/><Relationship Id="rId7" Type="http://schemas.openxmlformats.org/officeDocument/2006/relationships/slideLayout" Target="../slideLayouts/slideLayout358.xml"/><Relationship Id="rId12" Type="http://schemas.openxmlformats.org/officeDocument/2006/relationships/slideLayout" Target="../slideLayouts/slideLayout363.xml"/><Relationship Id="rId17" Type="http://schemas.openxmlformats.org/officeDocument/2006/relationships/slideLayout" Target="../slideLayouts/slideLayout368.xml"/><Relationship Id="rId25" Type="http://schemas.openxmlformats.org/officeDocument/2006/relationships/slideLayout" Target="../slideLayouts/slideLayout376.xml"/><Relationship Id="rId33" Type="http://schemas.openxmlformats.org/officeDocument/2006/relationships/theme" Target="../theme/theme12.xml"/><Relationship Id="rId2" Type="http://schemas.openxmlformats.org/officeDocument/2006/relationships/slideLayout" Target="../slideLayouts/slideLayout353.xml"/><Relationship Id="rId16" Type="http://schemas.openxmlformats.org/officeDocument/2006/relationships/slideLayout" Target="../slideLayouts/slideLayout367.xml"/><Relationship Id="rId20" Type="http://schemas.openxmlformats.org/officeDocument/2006/relationships/slideLayout" Target="../slideLayouts/slideLayout371.xml"/><Relationship Id="rId29" Type="http://schemas.openxmlformats.org/officeDocument/2006/relationships/slideLayout" Target="../slideLayouts/slideLayout380.xml"/><Relationship Id="rId1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7.xml"/><Relationship Id="rId11" Type="http://schemas.openxmlformats.org/officeDocument/2006/relationships/slideLayout" Target="../slideLayouts/slideLayout362.xml"/><Relationship Id="rId24" Type="http://schemas.openxmlformats.org/officeDocument/2006/relationships/slideLayout" Target="../slideLayouts/slideLayout375.xml"/><Relationship Id="rId32" Type="http://schemas.openxmlformats.org/officeDocument/2006/relationships/slideLayout" Target="../slideLayouts/slideLayout383.xml"/><Relationship Id="rId5" Type="http://schemas.openxmlformats.org/officeDocument/2006/relationships/slideLayout" Target="../slideLayouts/slideLayout356.xml"/><Relationship Id="rId15" Type="http://schemas.openxmlformats.org/officeDocument/2006/relationships/slideLayout" Target="../slideLayouts/slideLayout366.xml"/><Relationship Id="rId23" Type="http://schemas.openxmlformats.org/officeDocument/2006/relationships/slideLayout" Target="../slideLayouts/slideLayout374.xml"/><Relationship Id="rId28" Type="http://schemas.openxmlformats.org/officeDocument/2006/relationships/slideLayout" Target="../slideLayouts/slideLayout379.xml"/><Relationship Id="rId10" Type="http://schemas.openxmlformats.org/officeDocument/2006/relationships/slideLayout" Target="../slideLayouts/slideLayout361.xml"/><Relationship Id="rId19" Type="http://schemas.openxmlformats.org/officeDocument/2006/relationships/slideLayout" Target="../slideLayouts/slideLayout370.xml"/><Relationship Id="rId31" Type="http://schemas.openxmlformats.org/officeDocument/2006/relationships/slideLayout" Target="../slideLayouts/slideLayout382.xml"/><Relationship Id="rId4" Type="http://schemas.openxmlformats.org/officeDocument/2006/relationships/slideLayout" Target="../slideLayouts/slideLayout355.xml"/><Relationship Id="rId9" Type="http://schemas.openxmlformats.org/officeDocument/2006/relationships/slideLayout" Target="../slideLayouts/slideLayout360.xml"/><Relationship Id="rId14" Type="http://schemas.openxmlformats.org/officeDocument/2006/relationships/slideLayout" Target="../slideLayouts/slideLayout365.xml"/><Relationship Id="rId22" Type="http://schemas.openxmlformats.org/officeDocument/2006/relationships/slideLayout" Target="../slideLayouts/slideLayout373.xml"/><Relationship Id="rId27" Type="http://schemas.openxmlformats.org/officeDocument/2006/relationships/slideLayout" Target="../slideLayouts/slideLayout378.xml"/><Relationship Id="rId30" Type="http://schemas.openxmlformats.org/officeDocument/2006/relationships/slideLayout" Target="../slideLayouts/slideLayout381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1.xml"/><Relationship Id="rId13" Type="http://schemas.openxmlformats.org/officeDocument/2006/relationships/slideLayout" Target="../slideLayouts/slideLayout396.xml"/><Relationship Id="rId18" Type="http://schemas.openxmlformats.org/officeDocument/2006/relationships/slideLayout" Target="../slideLayouts/slideLayout401.xml"/><Relationship Id="rId26" Type="http://schemas.openxmlformats.org/officeDocument/2006/relationships/slideLayout" Target="../slideLayouts/slideLayout409.xml"/><Relationship Id="rId3" Type="http://schemas.openxmlformats.org/officeDocument/2006/relationships/slideLayout" Target="../slideLayouts/slideLayout386.xml"/><Relationship Id="rId21" Type="http://schemas.openxmlformats.org/officeDocument/2006/relationships/slideLayout" Target="../slideLayouts/slideLayout404.xml"/><Relationship Id="rId7" Type="http://schemas.openxmlformats.org/officeDocument/2006/relationships/slideLayout" Target="../slideLayouts/slideLayout390.xml"/><Relationship Id="rId12" Type="http://schemas.openxmlformats.org/officeDocument/2006/relationships/slideLayout" Target="../slideLayouts/slideLayout395.xml"/><Relationship Id="rId17" Type="http://schemas.openxmlformats.org/officeDocument/2006/relationships/slideLayout" Target="../slideLayouts/slideLayout400.xml"/><Relationship Id="rId25" Type="http://schemas.openxmlformats.org/officeDocument/2006/relationships/slideLayout" Target="../slideLayouts/slideLayout408.xml"/><Relationship Id="rId33" Type="http://schemas.openxmlformats.org/officeDocument/2006/relationships/theme" Target="../theme/theme13.xml"/><Relationship Id="rId2" Type="http://schemas.openxmlformats.org/officeDocument/2006/relationships/slideLayout" Target="../slideLayouts/slideLayout385.xml"/><Relationship Id="rId16" Type="http://schemas.openxmlformats.org/officeDocument/2006/relationships/slideLayout" Target="../slideLayouts/slideLayout399.xml"/><Relationship Id="rId20" Type="http://schemas.openxmlformats.org/officeDocument/2006/relationships/slideLayout" Target="../slideLayouts/slideLayout403.xml"/><Relationship Id="rId29" Type="http://schemas.openxmlformats.org/officeDocument/2006/relationships/slideLayout" Target="../slideLayouts/slideLayout412.xml"/><Relationship Id="rId1" Type="http://schemas.openxmlformats.org/officeDocument/2006/relationships/slideLayout" Target="../slideLayouts/slideLayout384.xml"/><Relationship Id="rId6" Type="http://schemas.openxmlformats.org/officeDocument/2006/relationships/slideLayout" Target="../slideLayouts/slideLayout389.xml"/><Relationship Id="rId11" Type="http://schemas.openxmlformats.org/officeDocument/2006/relationships/slideLayout" Target="../slideLayouts/slideLayout394.xml"/><Relationship Id="rId24" Type="http://schemas.openxmlformats.org/officeDocument/2006/relationships/slideLayout" Target="../slideLayouts/slideLayout407.xml"/><Relationship Id="rId32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388.xml"/><Relationship Id="rId15" Type="http://schemas.openxmlformats.org/officeDocument/2006/relationships/slideLayout" Target="../slideLayouts/slideLayout398.xml"/><Relationship Id="rId23" Type="http://schemas.openxmlformats.org/officeDocument/2006/relationships/slideLayout" Target="../slideLayouts/slideLayout406.xml"/><Relationship Id="rId28" Type="http://schemas.openxmlformats.org/officeDocument/2006/relationships/slideLayout" Target="../slideLayouts/slideLayout411.xml"/><Relationship Id="rId10" Type="http://schemas.openxmlformats.org/officeDocument/2006/relationships/slideLayout" Target="../slideLayouts/slideLayout393.xml"/><Relationship Id="rId19" Type="http://schemas.openxmlformats.org/officeDocument/2006/relationships/slideLayout" Target="../slideLayouts/slideLayout402.xml"/><Relationship Id="rId31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387.xml"/><Relationship Id="rId9" Type="http://schemas.openxmlformats.org/officeDocument/2006/relationships/slideLayout" Target="../slideLayouts/slideLayout392.xml"/><Relationship Id="rId14" Type="http://schemas.openxmlformats.org/officeDocument/2006/relationships/slideLayout" Target="../slideLayouts/slideLayout397.xml"/><Relationship Id="rId22" Type="http://schemas.openxmlformats.org/officeDocument/2006/relationships/slideLayout" Target="../slideLayouts/slideLayout405.xml"/><Relationship Id="rId27" Type="http://schemas.openxmlformats.org/officeDocument/2006/relationships/slideLayout" Target="../slideLayouts/slideLayout410.xml"/><Relationship Id="rId30" Type="http://schemas.openxmlformats.org/officeDocument/2006/relationships/slideLayout" Target="../slideLayouts/slideLayout41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7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56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29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55.xml"/><Relationship Id="rId32" Type="http://schemas.openxmlformats.org/officeDocument/2006/relationships/slideLayout" Target="../slideLayouts/slideLayout63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31" Type="http://schemas.openxmlformats.org/officeDocument/2006/relationships/slideLayout" Target="../slideLayouts/slideLayout62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Relationship Id="rId27" Type="http://schemas.openxmlformats.org/officeDocument/2006/relationships/slideLayout" Target="../slideLayouts/slideLayout58.xml"/><Relationship Id="rId30" Type="http://schemas.openxmlformats.org/officeDocument/2006/relationships/slideLayout" Target="../slideLayouts/slideLayout6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6.xml"/><Relationship Id="rId18" Type="http://schemas.openxmlformats.org/officeDocument/2006/relationships/slideLayout" Target="../slideLayouts/slideLayout81.xml"/><Relationship Id="rId26" Type="http://schemas.openxmlformats.org/officeDocument/2006/relationships/slideLayout" Target="../slideLayouts/slideLayout89.xml"/><Relationship Id="rId3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84.xml"/><Relationship Id="rId7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5.xml"/><Relationship Id="rId17" Type="http://schemas.openxmlformats.org/officeDocument/2006/relationships/slideLayout" Target="../slideLayouts/slideLayout80.xml"/><Relationship Id="rId25" Type="http://schemas.openxmlformats.org/officeDocument/2006/relationships/slideLayout" Target="../slideLayouts/slideLayout88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79.xml"/><Relationship Id="rId20" Type="http://schemas.openxmlformats.org/officeDocument/2006/relationships/slideLayout" Target="../slideLayouts/slideLayout83.xml"/><Relationship Id="rId29" Type="http://schemas.openxmlformats.org/officeDocument/2006/relationships/slideLayout" Target="../slideLayouts/slideLayout92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4.xml"/><Relationship Id="rId24" Type="http://schemas.openxmlformats.org/officeDocument/2006/relationships/slideLayout" Target="../slideLayouts/slideLayout87.xml"/><Relationship Id="rId32" Type="http://schemas.openxmlformats.org/officeDocument/2006/relationships/slideLayout" Target="../slideLayouts/slideLayout95.xml"/><Relationship Id="rId5" Type="http://schemas.openxmlformats.org/officeDocument/2006/relationships/slideLayout" Target="../slideLayouts/slideLayout68.xml"/><Relationship Id="rId15" Type="http://schemas.openxmlformats.org/officeDocument/2006/relationships/slideLayout" Target="../slideLayouts/slideLayout78.xml"/><Relationship Id="rId23" Type="http://schemas.openxmlformats.org/officeDocument/2006/relationships/slideLayout" Target="../slideLayouts/slideLayout86.xml"/><Relationship Id="rId28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73.xml"/><Relationship Id="rId19" Type="http://schemas.openxmlformats.org/officeDocument/2006/relationships/slideLayout" Target="../slideLayouts/slideLayout82.xml"/><Relationship Id="rId31" Type="http://schemas.openxmlformats.org/officeDocument/2006/relationships/slideLayout" Target="../slideLayouts/slideLayout94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77.xml"/><Relationship Id="rId22" Type="http://schemas.openxmlformats.org/officeDocument/2006/relationships/slideLayout" Target="../slideLayouts/slideLayout85.xml"/><Relationship Id="rId27" Type="http://schemas.openxmlformats.org/officeDocument/2006/relationships/slideLayout" Target="../slideLayouts/slideLayout90.xml"/><Relationship Id="rId30" Type="http://schemas.openxmlformats.org/officeDocument/2006/relationships/slideLayout" Target="../slideLayouts/slideLayout9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8.xml"/><Relationship Id="rId18" Type="http://schemas.openxmlformats.org/officeDocument/2006/relationships/slideLayout" Target="../slideLayouts/slideLayout113.xml"/><Relationship Id="rId26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98.xml"/><Relationship Id="rId21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7.xml"/><Relationship Id="rId17" Type="http://schemas.openxmlformats.org/officeDocument/2006/relationships/slideLayout" Target="../slideLayouts/slideLayout112.xml"/><Relationship Id="rId25" Type="http://schemas.openxmlformats.org/officeDocument/2006/relationships/slideLayout" Target="../slideLayouts/slideLayout120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97.xml"/><Relationship Id="rId16" Type="http://schemas.openxmlformats.org/officeDocument/2006/relationships/slideLayout" Target="../slideLayouts/slideLayout111.xml"/><Relationship Id="rId20" Type="http://schemas.openxmlformats.org/officeDocument/2006/relationships/slideLayout" Target="../slideLayouts/slideLayout115.xml"/><Relationship Id="rId29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6.xml"/><Relationship Id="rId24" Type="http://schemas.openxmlformats.org/officeDocument/2006/relationships/slideLayout" Target="../slideLayouts/slideLayout119.xml"/><Relationship Id="rId32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00.xml"/><Relationship Id="rId15" Type="http://schemas.openxmlformats.org/officeDocument/2006/relationships/slideLayout" Target="../slideLayouts/slideLayout110.xml"/><Relationship Id="rId23" Type="http://schemas.openxmlformats.org/officeDocument/2006/relationships/slideLayout" Target="../slideLayouts/slideLayout118.xml"/><Relationship Id="rId28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105.xml"/><Relationship Id="rId19" Type="http://schemas.openxmlformats.org/officeDocument/2006/relationships/slideLayout" Target="../slideLayouts/slideLayout114.xml"/><Relationship Id="rId31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9.xml"/><Relationship Id="rId22" Type="http://schemas.openxmlformats.org/officeDocument/2006/relationships/slideLayout" Target="../slideLayouts/slideLayout117.xml"/><Relationship Id="rId27" Type="http://schemas.openxmlformats.org/officeDocument/2006/relationships/slideLayout" Target="../slideLayouts/slideLayout122.xml"/><Relationship Id="rId30" Type="http://schemas.openxmlformats.org/officeDocument/2006/relationships/slideLayout" Target="../slideLayouts/slideLayout12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40.xml"/><Relationship Id="rId18" Type="http://schemas.openxmlformats.org/officeDocument/2006/relationships/slideLayout" Target="../slideLayouts/slideLayout145.xml"/><Relationship Id="rId26" Type="http://schemas.openxmlformats.org/officeDocument/2006/relationships/slideLayout" Target="../slideLayouts/slideLayout153.xml"/><Relationship Id="rId3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34.xml"/><Relationship Id="rId12" Type="http://schemas.openxmlformats.org/officeDocument/2006/relationships/slideLayout" Target="../slideLayouts/slideLayout139.xml"/><Relationship Id="rId17" Type="http://schemas.openxmlformats.org/officeDocument/2006/relationships/slideLayout" Target="../slideLayouts/slideLayout144.xml"/><Relationship Id="rId25" Type="http://schemas.openxmlformats.org/officeDocument/2006/relationships/slideLayout" Target="../slideLayouts/slideLayout152.xml"/><Relationship Id="rId33" Type="http://schemas.openxmlformats.org/officeDocument/2006/relationships/theme" Target="../theme/theme5.xml"/><Relationship Id="rId2" Type="http://schemas.openxmlformats.org/officeDocument/2006/relationships/slideLayout" Target="../slideLayouts/slideLayout129.xml"/><Relationship Id="rId16" Type="http://schemas.openxmlformats.org/officeDocument/2006/relationships/slideLayout" Target="../slideLayouts/slideLayout143.xml"/><Relationship Id="rId20" Type="http://schemas.openxmlformats.org/officeDocument/2006/relationships/slideLayout" Target="../slideLayouts/slideLayout147.xml"/><Relationship Id="rId29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24" Type="http://schemas.openxmlformats.org/officeDocument/2006/relationships/slideLayout" Target="../slideLayouts/slideLayout151.xml"/><Relationship Id="rId32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42.xml"/><Relationship Id="rId23" Type="http://schemas.openxmlformats.org/officeDocument/2006/relationships/slideLayout" Target="../slideLayouts/slideLayout150.xml"/><Relationship Id="rId28" Type="http://schemas.openxmlformats.org/officeDocument/2006/relationships/slideLayout" Target="../slideLayouts/slideLayout155.xml"/><Relationship Id="rId10" Type="http://schemas.openxmlformats.org/officeDocument/2006/relationships/slideLayout" Target="../slideLayouts/slideLayout137.xml"/><Relationship Id="rId19" Type="http://schemas.openxmlformats.org/officeDocument/2006/relationships/slideLayout" Target="../slideLayouts/slideLayout146.xml"/><Relationship Id="rId31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Relationship Id="rId14" Type="http://schemas.openxmlformats.org/officeDocument/2006/relationships/slideLayout" Target="../slideLayouts/slideLayout141.xml"/><Relationship Id="rId22" Type="http://schemas.openxmlformats.org/officeDocument/2006/relationships/slideLayout" Target="../slideLayouts/slideLayout149.xml"/><Relationship Id="rId27" Type="http://schemas.openxmlformats.org/officeDocument/2006/relationships/slideLayout" Target="../slideLayouts/slideLayout154.xml"/><Relationship Id="rId30" Type="http://schemas.openxmlformats.org/officeDocument/2006/relationships/slideLayout" Target="../slideLayouts/slideLayout1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72.xml"/><Relationship Id="rId18" Type="http://schemas.openxmlformats.org/officeDocument/2006/relationships/slideLayout" Target="../slideLayouts/slideLayout177.xml"/><Relationship Id="rId26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62.xml"/><Relationship Id="rId21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71.xml"/><Relationship Id="rId17" Type="http://schemas.openxmlformats.org/officeDocument/2006/relationships/slideLayout" Target="../slideLayouts/slideLayout176.xml"/><Relationship Id="rId25" Type="http://schemas.openxmlformats.org/officeDocument/2006/relationships/slideLayout" Target="../slideLayouts/slideLayout184.xml"/><Relationship Id="rId33" Type="http://schemas.openxmlformats.org/officeDocument/2006/relationships/theme" Target="../theme/theme6.xml"/><Relationship Id="rId2" Type="http://schemas.openxmlformats.org/officeDocument/2006/relationships/slideLayout" Target="../slideLayouts/slideLayout161.xml"/><Relationship Id="rId16" Type="http://schemas.openxmlformats.org/officeDocument/2006/relationships/slideLayout" Target="../slideLayouts/slideLayout175.xml"/><Relationship Id="rId20" Type="http://schemas.openxmlformats.org/officeDocument/2006/relationships/slideLayout" Target="../slideLayouts/slideLayout179.xml"/><Relationship Id="rId29" Type="http://schemas.openxmlformats.org/officeDocument/2006/relationships/slideLayout" Target="../slideLayouts/slideLayout188.xml"/><Relationship Id="rId1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70.xml"/><Relationship Id="rId24" Type="http://schemas.openxmlformats.org/officeDocument/2006/relationships/slideLayout" Target="../slideLayouts/slideLayout183.xml"/><Relationship Id="rId32" Type="http://schemas.openxmlformats.org/officeDocument/2006/relationships/slideLayout" Target="../slideLayouts/slideLayout191.xml"/><Relationship Id="rId5" Type="http://schemas.openxmlformats.org/officeDocument/2006/relationships/slideLayout" Target="../slideLayouts/slideLayout164.xml"/><Relationship Id="rId15" Type="http://schemas.openxmlformats.org/officeDocument/2006/relationships/slideLayout" Target="../slideLayouts/slideLayout174.xml"/><Relationship Id="rId23" Type="http://schemas.openxmlformats.org/officeDocument/2006/relationships/slideLayout" Target="../slideLayouts/slideLayout182.xml"/><Relationship Id="rId28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69.xml"/><Relationship Id="rId19" Type="http://schemas.openxmlformats.org/officeDocument/2006/relationships/slideLayout" Target="../slideLayouts/slideLayout178.xml"/><Relationship Id="rId31" Type="http://schemas.openxmlformats.org/officeDocument/2006/relationships/slideLayout" Target="../slideLayouts/slideLayout190.xml"/><Relationship Id="rId4" Type="http://schemas.openxmlformats.org/officeDocument/2006/relationships/slideLayout" Target="../slideLayouts/slideLayout163.xml"/><Relationship Id="rId9" Type="http://schemas.openxmlformats.org/officeDocument/2006/relationships/slideLayout" Target="../slideLayouts/slideLayout168.xml"/><Relationship Id="rId14" Type="http://schemas.openxmlformats.org/officeDocument/2006/relationships/slideLayout" Target="../slideLayouts/slideLayout173.xml"/><Relationship Id="rId22" Type="http://schemas.openxmlformats.org/officeDocument/2006/relationships/slideLayout" Target="../slideLayouts/slideLayout181.xml"/><Relationship Id="rId27" Type="http://schemas.openxmlformats.org/officeDocument/2006/relationships/slideLayout" Target="../slideLayouts/slideLayout186.xml"/><Relationship Id="rId30" Type="http://schemas.openxmlformats.org/officeDocument/2006/relationships/slideLayout" Target="../slideLayouts/slideLayout18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9.xml"/><Relationship Id="rId13" Type="http://schemas.openxmlformats.org/officeDocument/2006/relationships/slideLayout" Target="../slideLayouts/slideLayout204.xml"/><Relationship Id="rId18" Type="http://schemas.openxmlformats.org/officeDocument/2006/relationships/slideLayout" Target="../slideLayouts/slideLayout209.xml"/><Relationship Id="rId26" Type="http://schemas.openxmlformats.org/officeDocument/2006/relationships/slideLayout" Target="../slideLayouts/slideLayout217.xml"/><Relationship Id="rId3" Type="http://schemas.openxmlformats.org/officeDocument/2006/relationships/slideLayout" Target="../slideLayouts/slideLayout194.xml"/><Relationship Id="rId21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198.xml"/><Relationship Id="rId12" Type="http://schemas.openxmlformats.org/officeDocument/2006/relationships/slideLayout" Target="../slideLayouts/slideLayout203.xml"/><Relationship Id="rId17" Type="http://schemas.openxmlformats.org/officeDocument/2006/relationships/slideLayout" Target="../slideLayouts/slideLayout208.xml"/><Relationship Id="rId25" Type="http://schemas.openxmlformats.org/officeDocument/2006/relationships/slideLayout" Target="../slideLayouts/slideLayout216.xml"/><Relationship Id="rId33" Type="http://schemas.openxmlformats.org/officeDocument/2006/relationships/theme" Target="../theme/theme7.xml"/><Relationship Id="rId2" Type="http://schemas.openxmlformats.org/officeDocument/2006/relationships/slideLayout" Target="../slideLayouts/slideLayout193.xml"/><Relationship Id="rId16" Type="http://schemas.openxmlformats.org/officeDocument/2006/relationships/slideLayout" Target="../slideLayouts/slideLayout207.xml"/><Relationship Id="rId20" Type="http://schemas.openxmlformats.org/officeDocument/2006/relationships/slideLayout" Target="../slideLayouts/slideLayout211.xml"/><Relationship Id="rId29" Type="http://schemas.openxmlformats.org/officeDocument/2006/relationships/slideLayout" Target="../slideLayouts/slideLayout220.xml"/><Relationship Id="rId1" Type="http://schemas.openxmlformats.org/officeDocument/2006/relationships/slideLayout" Target="../slideLayouts/slideLayout192.xml"/><Relationship Id="rId6" Type="http://schemas.openxmlformats.org/officeDocument/2006/relationships/slideLayout" Target="../slideLayouts/slideLayout197.xml"/><Relationship Id="rId11" Type="http://schemas.openxmlformats.org/officeDocument/2006/relationships/slideLayout" Target="../slideLayouts/slideLayout202.xml"/><Relationship Id="rId24" Type="http://schemas.openxmlformats.org/officeDocument/2006/relationships/slideLayout" Target="../slideLayouts/slideLayout215.xml"/><Relationship Id="rId32" Type="http://schemas.openxmlformats.org/officeDocument/2006/relationships/slideLayout" Target="../slideLayouts/slideLayout223.xml"/><Relationship Id="rId5" Type="http://schemas.openxmlformats.org/officeDocument/2006/relationships/slideLayout" Target="../slideLayouts/slideLayout196.xml"/><Relationship Id="rId15" Type="http://schemas.openxmlformats.org/officeDocument/2006/relationships/slideLayout" Target="../slideLayouts/slideLayout206.xml"/><Relationship Id="rId23" Type="http://schemas.openxmlformats.org/officeDocument/2006/relationships/slideLayout" Target="../slideLayouts/slideLayout214.xml"/><Relationship Id="rId28" Type="http://schemas.openxmlformats.org/officeDocument/2006/relationships/slideLayout" Target="../slideLayouts/slideLayout219.xml"/><Relationship Id="rId10" Type="http://schemas.openxmlformats.org/officeDocument/2006/relationships/slideLayout" Target="../slideLayouts/slideLayout201.xml"/><Relationship Id="rId19" Type="http://schemas.openxmlformats.org/officeDocument/2006/relationships/slideLayout" Target="../slideLayouts/slideLayout210.xml"/><Relationship Id="rId31" Type="http://schemas.openxmlformats.org/officeDocument/2006/relationships/slideLayout" Target="../slideLayouts/slideLayout222.xml"/><Relationship Id="rId4" Type="http://schemas.openxmlformats.org/officeDocument/2006/relationships/slideLayout" Target="../slideLayouts/slideLayout195.xml"/><Relationship Id="rId9" Type="http://schemas.openxmlformats.org/officeDocument/2006/relationships/slideLayout" Target="../slideLayouts/slideLayout200.xml"/><Relationship Id="rId14" Type="http://schemas.openxmlformats.org/officeDocument/2006/relationships/slideLayout" Target="../slideLayouts/slideLayout205.xml"/><Relationship Id="rId22" Type="http://schemas.openxmlformats.org/officeDocument/2006/relationships/slideLayout" Target="../slideLayouts/slideLayout213.xml"/><Relationship Id="rId27" Type="http://schemas.openxmlformats.org/officeDocument/2006/relationships/slideLayout" Target="../slideLayouts/slideLayout218.xml"/><Relationship Id="rId30" Type="http://schemas.openxmlformats.org/officeDocument/2006/relationships/slideLayout" Target="../slideLayouts/slideLayout22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1.xml"/><Relationship Id="rId13" Type="http://schemas.openxmlformats.org/officeDocument/2006/relationships/slideLayout" Target="../slideLayouts/slideLayout236.xml"/><Relationship Id="rId18" Type="http://schemas.openxmlformats.org/officeDocument/2006/relationships/slideLayout" Target="../slideLayouts/slideLayout241.xml"/><Relationship Id="rId26" Type="http://schemas.openxmlformats.org/officeDocument/2006/relationships/slideLayout" Target="../slideLayouts/slideLayout249.xml"/><Relationship Id="rId3" Type="http://schemas.openxmlformats.org/officeDocument/2006/relationships/slideLayout" Target="../slideLayouts/slideLayout226.xml"/><Relationship Id="rId21" Type="http://schemas.openxmlformats.org/officeDocument/2006/relationships/slideLayout" Target="../slideLayouts/slideLayout244.xml"/><Relationship Id="rId7" Type="http://schemas.openxmlformats.org/officeDocument/2006/relationships/slideLayout" Target="../slideLayouts/slideLayout230.xml"/><Relationship Id="rId12" Type="http://schemas.openxmlformats.org/officeDocument/2006/relationships/slideLayout" Target="../slideLayouts/slideLayout235.xml"/><Relationship Id="rId17" Type="http://schemas.openxmlformats.org/officeDocument/2006/relationships/slideLayout" Target="../slideLayouts/slideLayout240.xml"/><Relationship Id="rId25" Type="http://schemas.openxmlformats.org/officeDocument/2006/relationships/slideLayout" Target="../slideLayouts/slideLayout248.xml"/><Relationship Id="rId33" Type="http://schemas.openxmlformats.org/officeDocument/2006/relationships/theme" Target="../theme/theme8.xml"/><Relationship Id="rId2" Type="http://schemas.openxmlformats.org/officeDocument/2006/relationships/slideLayout" Target="../slideLayouts/slideLayout225.xml"/><Relationship Id="rId16" Type="http://schemas.openxmlformats.org/officeDocument/2006/relationships/slideLayout" Target="../slideLayouts/slideLayout239.xml"/><Relationship Id="rId20" Type="http://schemas.openxmlformats.org/officeDocument/2006/relationships/slideLayout" Target="../slideLayouts/slideLayout243.xml"/><Relationship Id="rId29" Type="http://schemas.openxmlformats.org/officeDocument/2006/relationships/slideLayout" Target="../slideLayouts/slideLayout252.xml"/><Relationship Id="rId1" Type="http://schemas.openxmlformats.org/officeDocument/2006/relationships/slideLayout" Target="../slideLayouts/slideLayout224.xml"/><Relationship Id="rId6" Type="http://schemas.openxmlformats.org/officeDocument/2006/relationships/slideLayout" Target="../slideLayouts/slideLayout229.xml"/><Relationship Id="rId11" Type="http://schemas.openxmlformats.org/officeDocument/2006/relationships/slideLayout" Target="../slideLayouts/slideLayout234.xml"/><Relationship Id="rId24" Type="http://schemas.openxmlformats.org/officeDocument/2006/relationships/slideLayout" Target="../slideLayouts/slideLayout247.xml"/><Relationship Id="rId32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28.xml"/><Relationship Id="rId15" Type="http://schemas.openxmlformats.org/officeDocument/2006/relationships/slideLayout" Target="../slideLayouts/slideLayout238.xml"/><Relationship Id="rId23" Type="http://schemas.openxmlformats.org/officeDocument/2006/relationships/slideLayout" Target="../slideLayouts/slideLayout246.xml"/><Relationship Id="rId28" Type="http://schemas.openxmlformats.org/officeDocument/2006/relationships/slideLayout" Target="../slideLayouts/slideLayout251.xml"/><Relationship Id="rId10" Type="http://schemas.openxmlformats.org/officeDocument/2006/relationships/slideLayout" Target="../slideLayouts/slideLayout233.xml"/><Relationship Id="rId19" Type="http://schemas.openxmlformats.org/officeDocument/2006/relationships/slideLayout" Target="../slideLayouts/slideLayout242.xml"/><Relationship Id="rId31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27.xml"/><Relationship Id="rId9" Type="http://schemas.openxmlformats.org/officeDocument/2006/relationships/slideLayout" Target="../slideLayouts/slideLayout232.xml"/><Relationship Id="rId14" Type="http://schemas.openxmlformats.org/officeDocument/2006/relationships/slideLayout" Target="../slideLayouts/slideLayout237.xml"/><Relationship Id="rId22" Type="http://schemas.openxmlformats.org/officeDocument/2006/relationships/slideLayout" Target="../slideLayouts/slideLayout245.xml"/><Relationship Id="rId27" Type="http://schemas.openxmlformats.org/officeDocument/2006/relationships/slideLayout" Target="../slideLayouts/slideLayout250.xml"/><Relationship Id="rId30" Type="http://schemas.openxmlformats.org/officeDocument/2006/relationships/slideLayout" Target="../slideLayouts/slideLayout25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3.xml"/><Relationship Id="rId13" Type="http://schemas.openxmlformats.org/officeDocument/2006/relationships/slideLayout" Target="../slideLayouts/slideLayout268.xml"/><Relationship Id="rId18" Type="http://schemas.openxmlformats.org/officeDocument/2006/relationships/slideLayout" Target="../slideLayouts/slideLayout273.xml"/><Relationship Id="rId26" Type="http://schemas.openxmlformats.org/officeDocument/2006/relationships/slideLayout" Target="../slideLayouts/slideLayout281.xml"/><Relationship Id="rId3" Type="http://schemas.openxmlformats.org/officeDocument/2006/relationships/slideLayout" Target="../slideLayouts/slideLayout258.xml"/><Relationship Id="rId21" Type="http://schemas.openxmlformats.org/officeDocument/2006/relationships/slideLayout" Target="../slideLayouts/slideLayout276.xml"/><Relationship Id="rId7" Type="http://schemas.openxmlformats.org/officeDocument/2006/relationships/slideLayout" Target="../slideLayouts/slideLayout262.xml"/><Relationship Id="rId12" Type="http://schemas.openxmlformats.org/officeDocument/2006/relationships/slideLayout" Target="../slideLayouts/slideLayout267.xml"/><Relationship Id="rId17" Type="http://schemas.openxmlformats.org/officeDocument/2006/relationships/slideLayout" Target="../slideLayouts/slideLayout272.xml"/><Relationship Id="rId25" Type="http://schemas.openxmlformats.org/officeDocument/2006/relationships/slideLayout" Target="../slideLayouts/slideLayout280.xml"/><Relationship Id="rId33" Type="http://schemas.openxmlformats.org/officeDocument/2006/relationships/theme" Target="../theme/theme9.xml"/><Relationship Id="rId2" Type="http://schemas.openxmlformats.org/officeDocument/2006/relationships/slideLayout" Target="../slideLayouts/slideLayout257.xml"/><Relationship Id="rId16" Type="http://schemas.openxmlformats.org/officeDocument/2006/relationships/slideLayout" Target="../slideLayouts/slideLayout271.xml"/><Relationship Id="rId20" Type="http://schemas.openxmlformats.org/officeDocument/2006/relationships/slideLayout" Target="../slideLayouts/slideLayout275.xml"/><Relationship Id="rId29" Type="http://schemas.openxmlformats.org/officeDocument/2006/relationships/slideLayout" Target="../slideLayouts/slideLayout284.xml"/><Relationship Id="rId1" Type="http://schemas.openxmlformats.org/officeDocument/2006/relationships/slideLayout" Target="../slideLayouts/slideLayout256.xml"/><Relationship Id="rId6" Type="http://schemas.openxmlformats.org/officeDocument/2006/relationships/slideLayout" Target="../slideLayouts/slideLayout261.xml"/><Relationship Id="rId11" Type="http://schemas.openxmlformats.org/officeDocument/2006/relationships/slideLayout" Target="../slideLayouts/slideLayout266.xml"/><Relationship Id="rId24" Type="http://schemas.openxmlformats.org/officeDocument/2006/relationships/slideLayout" Target="../slideLayouts/slideLayout279.xml"/><Relationship Id="rId32" Type="http://schemas.openxmlformats.org/officeDocument/2006/relationships/slideLayout" Target="../slideLayouts/slideLayout287.xml"/><Relationship Id="rId5" Type="http://schemas.openxmlformats.org/officeDocument/2006/relationships/slideLayout" Target="../slideLayouts/slideLayout260.xml"/><Relationship Id="rId15" Type="http://schemas.openxmlformats.org/officeDocument/2006/relationships/slideLayout" Target="../slideLayouts/slideLayout270.xml"/><Relationship Id="rId23" Type="http://schemas.openxmlformats.org/officeDocument/2006/relationships/slideLayout" Target="../slideLayouts/slideLayout278.xml"/><Relationship Id="rId28" Type="http://schemas.openxmlformats.org/officeDocument/2006/relationships/slideLayout" Target="../slideLayouts/slideLayout283.xml"/><Relationship Id="rId10" Type="http://schemas.openxmlformats.org/officeDocument/2006/relationships/slideLayout" Target="../slideLayouts/slideLayout265.xml"/><Relationship Id="rId19" Type="http://schemas.openxmlformats.org/officeDocument/2006/relationships/slideLayout" Target="../slideLayouts/slideLayout274.xml"/><Relationship Id="rId31" Type="http://schemas.openxmlformats.org/officeDocument/2006/relationships/slideLayout" Target="../slideLayouts/slideLayout286.xml"/><Relationship Id="rId4" Type="http://schemas.openxmlformats.org/officeDocument/2006/relationships/slideLayout" Target="../slideLayouts/slideLayout259.xml"/><Relationship Id="rId9" Type="http://schemas.openxmlformats.org/officeDocument/2006/relationships/slideLayout" Target="../slideLayouts/slideLayout264.xml"/><Relationship Id="rId14" Type="http://schemas.openxmlformats.org/officeDocument/2006/relationships/slideLayout" Target="../slideLayouts/slideLayout269.xml"/><Relationship Id="rId22" Type="http://schemas.openxmlformats.org/officeDocument/2006/relationships/slideLayout" Target="../slideLayouts/slideLayout277.xml"/><Relationship Id="rId27" Type="http://schemas.openxmlformats.org/officeDocument/2006/relationships/slideLayout" Target="../slideLayouts/slideLayout282.xml"/><Relationship Id="rId30" Type="http://schemas.openxmlformats.org/officeDocument/2006/relationships/slideLayout" Target="../slideLayouts/slideLayout28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24D83-3E54-403A-8E0E-C7F57643B6B7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1"/>
                </a:solidFill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2"/>
                </a:solidFill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3"/>
                </a:solidFill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bg2"/>
                </a:solidFill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5"/>
                </a:solidFill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4"/>
                </a:solidFill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en-US" sz="900" b="1" dirty="0"/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6"/>
                </a:solidFill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243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4000" r:id="rId2"/>
    <p:sldLayoutId id="2147484066" r:id="rId3"/>
    <p:sldLayoutId id="2147484014" r:id="rId4"/>
    <p:sldLayoutId id="2147484076" r:id="rId5"/>
    <p:sldLayoutId id="2147484068" r:id="rId6"/>
    <p:sldLayoutId id="2147484069" r:id="rId7"/>
    <p:sldLayoutId id="2147484071" r:id="rId8"/>
    <p:sldLayoutId id="2147484070" r:id="rId9"/>
    <p:sldLayoutId id="2147484072" r:id="rId10"/>
    <p:sldLayoutId id="2147484073" r:id="rId11"/>
    <p:sldLayoutId id="2147484882" r:id="rId12"/>
    <p:sldLayoutId id="2147484077" r:id="rId13"/>
    <p:sldLayoutId id="2147484075" r:id="rId14"/>
    <p:sldLayoutId id="2147484074" r:id="rId15"/>
    <p:sldLayoutId id="2147484078" r:id="rId16"/>
    <p:sldLayoutId id="2147484079" r:id="rId17"/>
    <p:sldLayoutId id="2147484080" r:id="rId18"/>
    <p:sldLayoutId id="2147484081" r:id="rId19"/>
    <p:sldLayoutId id="2147484082" r:id="rId20"/>
    <p:sldLayoutId id="2147484083" r:id="rId21"/>
    <p:sldLayoutId id="2147484084" r:id="rId22"/>
    <p:sldLayoutId id="2147484085" r:id="rId23"/>
    <p:sldLayoutId id="2147484086" r:id="rId24"/>
    <p:sldLayoutId id="2147484087" r:id="rId25"/>
    <p:sldLayoutId id="2147484088" r:id="rId26"/>
    <p:sldLayoutId id="2147484089" r:id="rId27"/>
    <p:sldLayoutId id="2147484090" r:id="rId28"/>
    <p:sldLayoutId id="2147484091" r:id="rId29"/>
    <p:sldLayoutId id="2147484869" r:id="rId30"/>
    <p:sldLayoutId id="2147484092" r:id="rId3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BD1FCAD2-D6CD-CA4A-9AE6-167FD84AA00F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3379751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24" r:id="rId1"/>
    <p:sldLayoutId id="2147485525" r:id="rId2"/>
    <p:sldLayoutId id="2147485526" r:id="rId3"/>
    <p:sldLayoutId id="2147485527" r:id="rId4"/>
    <p:sldLayoutId id="2147485528" r:id="rId5"/>
    <p:sldLayoutId id="2147485659" r:id="rId6"/>
    <p:sldLayoutId id="2147485529" r:id="rId7"/>
    <p:sldLayoutId id="2147485530" r:id="rId8"/>
    <p:sldLayoutId id="2147485531" r:id="rId9"/>
    <p:sldLayoutId id="2147485532" r:id="rId10"/>
    <p:sldLayoutId id="2147485533" r:id="rId11"/>
    <p:sldLayoutId id="2147485534" r:id="rId12"/>
    <p:sldLayoutId id="2147485535" r:id="rId13"/>
    <p:sldLayoutId id="2147485536" r:id="rId14"/>
    <p:sldLayoutId id="2147485537" r:id="rId15"/>
    <p:sldLayoutId id="2147485538" r:id="rId16"/>
    <p:sldLayoutId id="2147485539" r:id="rId17"/>
    <p:sldLayoutId id="2147485540" r:id="rId18"/>
    <p:sldLayoutId id="2147485541" r:id="rId19"/>
    <p:sldLayoutId id="2147485542" r:id="rId20"/>
    <p:sldLayoutId id="2147485543" r:id="rId21"/>
    <p:sldLayoutId id="2147485544" r:id="rId22"/>
    <p:sldLayoutId id="2147485545" r:id="rId23"/>
    <p:sldLayoutId id="2147485546" r:id="rId24"/>
    <p:sldLayoutId id="2147485547" r:id="rId25"/>
    <p:sldLayoutId id="2147485548" r:id="rId26"/>
    <p:sldLayoutId id="2147485549" r:id="rId27"/>
    <p:sldLayoutId id="2147485550" r:id="rId28"/>
    <p:sldLayoutId id="2147485551" r:id="rId29"/>
    <p:sldLayoutId id="2147485552" r:id="rId30"/>
    <p:sldLayoutId id="2147485553" r:id="rId31"/>
    <p:sldLayoutId id="2147485554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FB58CAAC-9944-F449-B1EE-991B740B0F2D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760041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56" r:id="rId1"/>
    <p:sldLayoutId id="2147485557" r:id="rId2"/>
    <p:sldLayoutId id="2147485558" r:id="rId3"/>
    <p:sldLayoutId id="2147485559" r:id="rId4"/>
    <p:sldLayoutId id="2147485560" r:id="rId5"/>
    <p:sldLayoutId id="2147485660" r:id="rId6"/>
    <p:sldLayoutId id="2147485561" r:id="rId7"/>
    <p:sldLayoutId id="2147485562" r:id="rId8"/>
    <p:sldLayoutId id="2147485563" r:id="rId9"/>
    <p:sldLayoutId id="2147485564" r:id="rId10"/>
    <p:sldLayoutId id="2147485565" r:id="rId11"/>
    <p:sldLayoutId id="2147485566" r:id="rId12"/>
    <p:sldLayoutId id="2147485567" r:id="rId13"/>
    <p:sldLayoutId id="2147485568" r:id="rId14"/>
    <p:sldLayoutId id="2147485569" r:id="rId15"/>
    <p:sldLayoutId id="2147485570" r:id="rId16"/>
    <p:sldLayoutId id="2147485571" r:id="rId17"/>
    <p:sldLayoutId id="2147485572" r:id="rId18"/>
    <p:sldLayoutId id="2147485573" r:id="rId19"/>
    <p:sldLayoutId id="2147485574" r:id="rId20"/>
    <p:sldLayoutId id="2147485575" r:id="rId21"/>
    <p:sldLayoutId id="2147485576" r:id="rId22"/>
    <p:sldLayoutId id="2147485577" r:id="rId23"/>
    <p:sldLayoutId id="2147485578" r:id="rId24"/>
    <p:sldLayoutId id="2147485579" r:id="rId25"/>
    <p:sldLayoutId id="2147485580" r:id="rId26"/>
    <p:sldLayoutId id="2147485581" r:id="rId27"/>
    <p:sldLayoutId id="2147485582" r:id="rId28"/>
    <p:sldLayoutId id="2147485583" r:id="rId29"/>
    <p:sldLayoutId id="2147485584" r:id="rId30"/>
    <p:sldLayoutId id="2147485585" r:id="rId31"/>
    <p:sldLayoutId id="2147485586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6CD78DB7-7E5D-F247-B619-587B039D6CFC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4099730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88" r:id="rId1"/>
    <p:sldLayoutId id="2147485589" r:id="rId2"/>
    <p:sldLayoutId id="2147485590" r:id="rId3"/>
    <p:sldLayoutId id="2147485591" r:id="rId4"/>
    <p:sldLayoutId id="2147485592" r:id="rId5"/>
    <p:sldLayoutId id="2147485661" r:id="rId6"/>
    <p:sldLayoutId id="2147485593" r:id="rId7"/>
    <p:sldLayoutId id="2147485594" r:id="rId8"/>
    <p:sldLayoutId id="2147485595" r:id="rId9"/>
    <p:sldLayoutId id="2147485596" r:id="rId10"/>
    <p:sldLayoutId id="2147485597" r:id="rId11"/>
    <p:sldLayoutId id="2147485598" r:id="rId12"/>
    <p:sldLayoutId id="2147485599" r:id="rId13"/>
    <p:sldLayoutId id="2147485600" r:id="rId14"/>
    <p:sldLayoutId id="2147485601" r:id="rId15"/>
    <p:sldLayoutId id="2147485602" r:id="rId16"/>
    <p:sldLayoutId id="2147485603" r:id="rId17"/>
    <p:sldLayoutId id="2147485604" r:id="rId18"/>
    <p:sldLayoutId id="2147485605" r:id="rId19"/>
    <p:sldLayoutId id="2147485606" r:id="rId20"/>
    <p:sldLayoutId id="2147485607" r:id="rId21"/>
    <p:sldLayoutId id="2147485608" r:id="rId22"/>
    <p:sldLayoutId id="2147485609" r:id="rId23"/>
    <p:sldLayoutId id="2147485610" r:id="rId24"/>
    <p:sldLayoutId id="2147485611" r:id="rId25"/>
    <p:sldLayoutId id="2147485612" r:id="rId26"/>
    <p:sldLayoutId id="2147485613" r:id="rId27"/>
    <p:sldLayoutId id="2147485614" r:id="rId28"/>
    <p:sldLayoutId id="2147485615" r:id="rId29"/>
    <p:sldLayoutId id="2147485616" r:id="rId30"/>
    <p:sldLayoutId id="2147485617" r:id="rId31"/>
    <p:sldLayoutId id="2147485618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1357100B-E8FB-2B4D-B457-134A4C51003A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3219473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20" r:id="rId1"/>
    <p:sldLayoutId id="2147485621" r:id="rId2"/>
    <p:sldLayoutId id="2147485622" r:id="rId3"/>
    <p:sldLayoutId id="2147485623" r:id="rId4"/>
    <p:sldLayoutId id="2147485624" r:id="rId5"/>
    <p:sldLayoutId id="2147485662" r:id="rId6"/>
    <p:sldLayoutId id="2147485625" r:id="rId7"/>
    <p:sldLayoutId id="2147485626" r:id="rId8"/>
    <p:sldLayoutId id="2147485627" r:id="rId9"/>
    <p:sldLayoutId id="2147485628" r:id="rId10"/>
    <p:sldLayoutId id="2147485629" r:id="rId11"/>
    <p:sldLayoutId id="2147485630" r:id="rId12"/>
    <p:sldLayoutId id="2147485631" r:id="rId13"/>
    <p:sldLayoutId id="2147485632" r:id="rId14"/>
    <p:sldLayoutId id="2147485633" r:id="rId15"/>
    <p:sldLayoutId id="2147485634" r:id="rId16"/>
    <p:sldLayoutId id="2147485635" r:id="rId17"/>
    <p:sldLayoutId id="2147485636" r:id="rId18"/>
    <p:sldLayoutId id="2147485637" r:id="rId19"/>
    <p:sldLayoutId id="2147485638" r:id="rId20"/>
    <p:sldLayoutId id="2147485639" r:id="rId21"/>
    <p:sldLayoutId id="2147485640" r:id="rId22"/>
    <p:sldLayoutId id="2147485641" r:id="rId23"/>
    <p:sldLayoutId id="2147485642" r:id="rId24"/>
    <p:sldLayoutId id="2147485643" r:id="rId25"/>
    <p:sldLayoutId id="2147485644" r:id="rId26"/>
    <p:sldLayoutId id="2147485645" r:id="rId27"/>
    <p:sldLayoutId id="2147485646" r:id="rId28"/>
    <p:sldLayoutId id="2147485647" r:id="rId29"/>
    <p:sldLayoutId id="2147485648" r:id="rId30"/>
    <p:sldLayoutId id="2147485649" r:id="rId31"/>
    <p:sldLayoutId id="2147485650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1"/>
                </a:solidFill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tx2"/>
                </a:solidFill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3"/>
                </a:solidFill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bg2"/>
                </a:solidFill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5"/>
                </a:solidFill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b="1" dirty="0"/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4"/>
                </a:solidFill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en-US" sz="900" b="1" dirty="0"/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>
                <a:solidFill>
                  <a:schemeClr val="accent6"/>
                </a:solidFill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342B95AE-F0C3-094C-8DA7-CD691F956F8A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3245327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268" r:id="rId1"/>
    <p:sldLayoutId id="2147485269" r:id="rId2"/>
    <p:sldLayoutId id="2147485270" r:id="rId3"/>
    <p:sldLayoutId id="2147485271" r:id="rId4"/>
    <p:sldLayoutId id="2147485272" r:id="rId5"/>
    <p:sldLayoutId id="2147485651" r:id="rId6"/>
    <p:sldLayoutId id="2147485273" r:id="rId7"/>
    <p:sldLayoutId id="2147485274" r:id="rId8"/>
    <p:sldLayoutId id="2147485275" r:id="rId9"/>
    <p:sldLayoutId id="2147485276" r:id="rId10"/>
    <p:sldLayoutId id="2147485277" r:id="rId11"/>
    <p:sldLayoutId id="2147485278" r:id="rId12"/>
    <p:sldLayoutId id="2147485279" r:id="rId13"/>
    <p:sldLayoutId id="2147485280" r:id="rId14"/>
    <p:sldLayoutId id="2147485281" r:id="rId15"/>
    <p:sldLayoutId id="2147485282" r:id="rId16"/>
    <p:sldLayoutId id="2147485283" r:id="rId17"/>
    <p:sldLayoutId id="2147485284" r:id="rId18"/>
    <p:sldLayoutId id="2147485285" r:id="rId19"/>
    <p:sldLayoutId id="2147485286" r:id="rId20"/>
    <p:sldLayoutId id="2147485287" r:id="rId21"/>
    <p:sldLayoutId id="2147485288" r:id="rId22"/>
    <p:sldLayoutId id="2147485289" r:id="rId23"/>
    <p:sldLayoutId id="2147485290" r:id="rId24"/>
    <p:sldLayoutId id="2147485291" r:id="rId25"/>
    <p:sldLayoutId id="2147485292" r:id="rId26"/>
    <p:sldLayoutId id="2147485293" r:id="rId27"/>
    <p:sldLayoutId id="2147485294" r:id="rId28"/>
    <p:sldLayoutId id="2147485295" r:id="rId29"/>
    <p:sldLayoutId id="2147485296" r:id="rId30"/>
    <p:sldLayoutId id="2147485297" r:id="rId31"/>
    <p:sldLayoutId id="2147485298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28178670-874A-C943-876B-CA43D38122E1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256970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00" r:id="rId1"/>
    <p:sldLayoutId id="2147485301" r:id="rId2"/>
    <p:sldLayoutId id="2147485302" r:id="rId3"/>
    <p:sldLayoutId id="2147485303" r:id="rId4"/>
    <p:sldLayoutId id="2147485304" r:id="rId5"/>
    <p:sldLayoutId id="2147485652" r:id="rId6"/>
    <p:sldLayoutId id="2147485305" r:id="rId7"/>
    <p:sldLayoutId id="2147485306" r:id="rId8"/>
    <p:sldLayoutId id="2147485307" r:id="rId9"/>
    <p:sldLayoutId id="2147485308" r:id="rId10"/>
    <p:sldLayoutId id="2147485309" r:id="rId11"/>
    <p:sldLayoutId id="2147485310" r:id="rId12"/>
    <p:sldLayoutId id="2147485311" r:id="rId13"/>
    <p:sldLayoutId id="2147485312" r:id="rId14"/>
    <p:sldLayoutId id="2147485313" r:id="rId15"/>
    <p:sldLayoutId id="2147485314" r:id="rId16"/>
    <p:sldLayoutId id="2147485315" r:id="rId17"/>
    <p:sldLayoutId id="2147485316" r:id="rId18"/>
    <p:sldLayoutId id="2147485317" r:id="rId19"/>
    <p:sldLayoutId id="2147485318" r:id="rId20"/>
    <p:sldLayoutId id="2147485319" r:id="rId21"/>
    <p:sldLayoutId id="2147485320" r:id="rId22"/>
    <p:sldLayoutId id="2147485321" r:id="rId23"/>
    <p:sldLayoutId id="2147485322" r:id="rId24"/>
    <p:sldLayoutId id="2147485323" r:id="rId25"/>
    <p:sldLayoutId id="2147485324" r:id="rId26"/>
    <p:sldLayoutId id="2147485325" r:id="rId27"/>
    <p:sldLayoutId id="2147485326" r:id="rId28"/>
    <p:sldLayoutId id="2147485327" r:id="rId29"/>
    <p:sldLayoutId id="2147485328" r:id="rId30"/>
    <p:sldLayoutId id="2147485329" r:id="rId31"/>
    <p:sldLayoutId id="2147485330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E008BBC2-EDE4-EC48-807F-9798E9B6756B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206707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32" r:id="rId1"/>
    <p:sldLayoutId id="2147485333" r:id="rId2"/>
    <p:sldLayoutId id="2147485334" r:id="rId3"/>
    <p:sldLayoutId id="2147485335" r:id="rId4"/>
    <p:sldLayoutId id="2147485336" r:id="rId5"/>
    <p:sldLayoutId id="2147485653" r:id="rId6"/>
    <p:sldLayoutId id="2147485337" r:id="rId7"/>
    <p:sldLayoutId id="2147485338" r:id="rId8"/>
    <p:sldLayoutId id="2147485339" r:id="rId9"/>
    <p:sldLayoutId id="2147485340" r:id="rId10"/>
    <p:sldLayoutId id="2147485341" r:id="rId11"/>
    <p:sldLayoutId id="2147485342" r:id="rId12"/>
    <p:sldLayoutId id="2147485343" r:id="rId13"/>
    <p:sldLayoutId id="2147485344" r:id="rId14"/>
    <p:sldLayoutId id="2147485345" r:id="rId15"/>
    <p:sldLayoutId id="2147485346" r:id="rId16"/>
    <p:sldLayoutId id="2147485347" r:id="rId17"/>
    <p:sldLayoutId id="2147485348" r:id="rId18"/>
    <p:sldLayoutId id="2147485349" r:id="rId19"/>
    <p:sldLayoutId id="2147485350" r:id="rId20"/>
    <p:sldLayoutId id="2147485351" r:id="rId21"/>
    <p:sldLayoutId id="2147485352" r:id="rId22"/>
    <p:sldLayoutId id="2147485353" r:id="rId23"/>
    <p:sldLayoutId id="2147485354" r:id="rId24"/>
    <p:sldLayoutId id="2147485355" r:id="rId25"/>
    <p:sldLayoutId id="2147485356" r:id="rId26"/>
    <p:sldLayoutId id="2147485357" r:id="rId27"/>
    <p:sldLayoutId id="2147485358" r:id="rId28"/>
    <p:sldLayoutId id="2147485359" r:id="rId29"/>
    <p:sldLayoutId id="2147485360" r:id="rId30"/>
    <p:sldLayoutId id="2147485361" r:id="rId31"/>
    <p:sldLayoutId id="2147485362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DD178417-ECDB-B946-8CF2-6BBA5FD0A1E2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3766403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64" r:id="rId1"/>
    <p:sldLayoutId id="2147485365" r:id="rId2"/>
    <p:sldLayoutId id="2147485366" r:id="rId3"/>
    <p:sldLayoutId id="2147485367" r:id="rId4"/>
    <p:sldLayoutId id="2147485368" r:id="rId5"/>
    <p:sldLayoutId id="2147485654" r:id="rId6"/>
    <p:sldLayoutId id="2147485369" r:id="rId7"/>
    <p:sldLayoutId id="2147485370" r:id="rId8"/>
    <p:sldLayoutId id="2147485371" r:id="rId9"/>
    <p:sldLayoutId id="2147485372" r:id="rId10"/>
    <p:sldLayoutId id="2147485373" r:id="rId11"/>
    <p:sldLayoutId id="2147485374" r:id="rId12"/>
    <p:sldLayoutId id="2147485375" r:id="rId13"/>
    <p:sldLayoutId id="2147485376" r:id="rId14"/>
    <p:sldLayoutId id="2147485377" r:id="rId15"/>
    <p:sldLayoutId id="2147485378" r:id="rId16"/>
    <p:sldLayoutId id="2147485379" r:id="rId17"/>
    <p:sldLayoutId id="2147485380" r:id="rId18"/>
    <p:sldLayoutId id="2147485381" r:id="rId19"/>
    <p:sldLayoutId id="2147485382" r:id="rId20"/>
    <p:sldLayoutId id="2147485383" r:id="rId21"/>
    <p:sldLayoutId id="2147485384" r:id="rId22"/>
    <p:sldLayoutId id="2147485385" r:id="rId23"/>
    <p:sldLayoutId id="2147485386" r:id="rId24"/>
    <p:sldLayoutId id="2147485387" r:id="rId25"/>
    <p:sldLayoutId id="2147485388" r:id="rId26"/>
    <p:sldLayoutId id="2147485389" r:id="rId27"/>
    <p:sldLayoutId id="2147485390" r:id="rId28"/>
    <p:sldLayoutId id="2147485391" r:id="rId29"/>
    <p:sldLayoutId id="2147485392" r:id="rId30"/>
    <p:sldLayoutId id="2147485393" r:id="rId31"/>
    <p:sldLayoutId id="2147485394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A46FF45C-9785-5A4C-B5BC-53C187059BED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2463432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96" r:id="rId1"/>
    <p:sldLayoutId id="2147485397" r:id="rId2"/>
    <p:sldLayoutId id="2147485398" r:id="rId3"/>
    <p:sldLayoutId id="2147485399" r:id="rId4"/>
    <p:sldLayoutId id="2147485400" r:id="rId5"/>
    <p:sldLayoutId id="2147485655" r:id="rId6"/>
    <p:sldLayoutId id="2147485401" r:id="rId7"/>
    <p:sldLayoutId id="2147485402" r:id="rId8"/>
    <p:sldLayoutId id="2147485403" r:id="rId9"/>
    <p:sldLayoutId id="2147485404" r:id="rId10"/>
    <p:sldLayoutId id="2147485405" r:id="rId11"/>
    <p:sldLayoutId id="2147485406" r:id="rId12"/>
    <p:sldLayoutId id="2147485407" r:id="rId13"/>
    <p:sldLayoutId id="2147485408" r:id="rId14"/>
    <p:sldLayoutId id="2147485409" r:id="rId15"/>
    <p:sldLayoutId id="2147485410" r:id="rId16"/>
    <p:sldLayoutId id="2147485411" r:id="rId17"/>
    <p:sldLayoutId id="2147485412" r:id="rId18"/>
    <p:sldLayoutId id="2147485413" r:id="rId19"/>
    <p:sldLayoutId id="2147485414" r:id="rId20"/>
    <p:sldLayoutId id="2147485415" r:id="rId21"/>
    <p:sldLayoutId id="2147485416" r:id="rId22"/>
    <p:sldLayoutId id="2147485417" r:id="rId23"/>
    <p:sldLayoutId id="2147485418" r:id="rId24"/>
    <p:sldLayoutId id="2147485419" r:id="rId25"/>
    <p:sldLayoutId id="2147485420" r:id="rId26"/>
    <p:sldLayoutId id="2147485421" r:id="rId27"/>
    <p:sldLayoutId id="2147485422" r:id="rId28"/>
    <p:sldLayoutId id="2147485423" r:id="rId29"/>
    <p:sldLayoutId id="2147485424" r:id="rId30"/>
    <p:sldLayoutId id="2147485425" r:id="rId31"/>
    <p:sldLayoutId id="2147485426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7424B57E-5324-D942-BE0E-9F70BC78AE05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205426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28" r:id="rId1"/>
    <p:sldLayoutId id="2147485429" r:id="rId2"/>
    <p:sldLayoutId id="2147485430" r:id="rId3"/>
    <p:sldLayoutId id="2147485431" r:id="rId4"/>
    <p:sldLayoutId id="2147485432" r:id="rId5"/>
    <p:sldLayoutId id="2147485656" r:id="rId6"/>
    <p:sldLayoutId id="2147485433" r:id="rId7"/>
    <p:sldLayoutId id="2147485434" r:id="rId8"/>
    <p:sldLayoutId id="2147485435" r:id="rId9"/>
    <p:sldLayoutId id="2147485436" r:id="rId10"/>
    <p:sldLayoutId id="2147485437" r:id="rId11"/>
    <p:sldLayoutId id="2147485438" r:id="rId12"/>
    <p:sldLayoutId id="2147485439" r:id="rId13"/>
    <p:sldLayoutId id="2147485440" r:id="rId14"/>
    <p:sldLayoutId id="2147485441" r:id="rId15"/>
    <p:sldLayoutId id="2147485442" r:id="rId16"/>
    <p:sldLayoutId id="2147485443" r:id="rId17"/>
    <p:sldLayoutId id="2147485444" r:id="rId18"/>
    <p:sldLayoutId id="2147485445" r:id="rId19"/>
    <p:sldLayoutId id="2147485446" r:id="rId20"/>
    <p:sldLayoutId id="2147485447" r:id="rId21"/>
    <p:sldLayoutId id="2147485448" r:id="rId22"/>
    <p:sldLayoutId id="2147485449" r:id="rId23"/>
    <p:sldLayoutId id="2147485450" r:id="rId24"/>
    <p:sldLayoutId id="2147485451" r:id="rId25"/>
    <p:sldLayoutId id="2147485452" r:id="rId26"/>
    <p:sldLayoutId id="2147485453" r:id="rId27"/>
    <p:sldLayoutId id="2147485454" r:id="rId28"/>
    <p:sldLayoutId id="2147485455" r:id="rId29"/>
    <p:sldLayoutId id="2147485456" r:id="rId30"/>
    <p:sldLayoutId id="2147485457" r:id="rId31"/>
    <p:sldLayoutId id="2147485458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A2C7B573-FE44-7C47-988C-5A511B514591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6596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60" r:id="rId1"/>
    <p:sldLayoutId id="2147485461" r:id="rId2"/>
    <p:sldLayoutId id="2147485462" r:id="rId3"/>
    <p:sldLayoutId id="2147485463" r:id="rId4"/>
    <p:sldLayoutId id="2147485464" r:id="rId5"/>
    <p:sldLayoutId id="2147485657" r:id="rId6"/>
    <p:sldLayoutId id="2147485465" r:id="rId7"/>
    <p:sldLayoutId id="2147485466" r:id="rId8"/>
    <p:sldLayoutId id="2147485467" r:id="rId9"/>
    <p:sldLayoutId id="2147485468" r:id="rId10"/>
    <p:sldLayoutId id="2147485469" r:id="rId11"/>
    <p:sldLayoutId id="2147485470" r:id="rId12"/>
    <p:sldLayoutId id="2147485471" r:id="rId13"/>
    <p:sldLayoutId id="2147485472" r:id="rId14"/>
    <p:sldLayoutId id="2147485473" r:id="rId15"/>
    <p:sldLayoutId id="2147485474" r:id="rId16"/>
    <p:sldLayoutId id="2147485475" r:id="rId17"/>
    <p:sldLayoutId id="2147485476" r:id="rId18"/>
    <p:sldLayoutId id="2147485477" r:id="rId19"/>
    <p:sldLayoutId id="2147485478" r:id="rId20"/>
    <p:sldLayoutId id="2147485479" r:id="rId21"/>
    <p:sldLayoutId id="2147485480" r:id="rId22"/>
    <p:sldLayoutId id="2147485481" r:id="rId23"/>
    <p:sldLayoutId id="2147485482" r:id="rId24"/>
    <p:sldLayoutId id="2147485483" r:id="rId25"/>
    <p:sldLayoutId id="2147485484" r:id="rId26"/>
    <p:sldLayoutId id="2147485485" r:id="rId27"/>
    <p:sldLayoutId id="2147485486" r:id="rId28"/>
    <p:sldLayoutId id="2147485487" r:id="rId29"/>
    <p:sldLayoutId id="2147485488" r:id="rId30"/>
    <p:sldLayoutId id="2147485489" r:id="rId31"/>
    <p:sldLayoutId id="2147485490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FDD301-B6C5-4D05-97F5-44E5493AD5DD}"/>
              </a:ext>
            </a:extLst>
          </p:cNvPr>
          <p:cNvSpPr/>
          <p:nvPr userDrawn="1"/>
        </p:nvSpPr>
        <p:spPr>
          <a:xfrm>
            <a:off x="9233213" y="0"/>
            <a:ext cx="133748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08359-026E-4DF9-A362-FE14786A72D2}"/>
              </a:ext>
            </a:extLst>
          </p:cNvPr>
          <p:cNvSpPr txBox="1"/>
          <p:nvPr userDrawn="1"/>
        </p:nvSpPr>
        <p:spPr>
          <a:xfrm>
            <a:off x="9330784" y="165584"/>
            <a:ext cx="105087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MAJOR COLORS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B8E17-6317-4783-B2A2-527D32852727}"/>
              </a:ext>
            </a:extLst>
          </p:cNvPr>
          <p:cNvSpPr/>
          <p:nvPr userDrawn="1"/>
        </p:nvSpPr>
        <p:spPr>
          <a:xfrm>
            <a:off x="9330784" y="361215"/>
            <a:ext cx="226933" cy="226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29BF2-DCA2-4493-AB14-6F94C2464F84}"/>
              </a:ext>
            </a:extLst>
          </p:cNvPr>
          <p:cNvSpPr/>
          <p:nvPr userDrawn="1"/>
        </p:nvSpPr>
        <p:spPr>
          <a:xfrm>
            <a:off x="9330784" y="612872"/>
            <a:ext cx="226933" cy="2269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A64C9-2E09-4C7B-AFE6-B9C068254A0C}"/>
              </a:ext>
            </a:extLst>
          </p:cNvPr>
          <p:cNvSpPr txBox="1"/>
          <p:nvPr userDrawn="1"/>
        </p:nvSpPr>
        <p:spPr>
          <a:xfrm>
            <a:off x="9617387" y="657089"/>
            <a:ext cx="855735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97999B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151 – 153 – 155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CE7128-2377-481F-BC6D-51F3D7AB331E}"/>
              </a:ext>
            </a:extLst>
          </p:cNvPr>
          <p:cNvSpPr/>
          <p:nvPr userDrawn="1"/>
        </p:nvSpPr>
        <p:spPr>
          <a:xfrm>
            <a:off x="9330784" y="864529"/>
            <a:ext cx="226933" cy="226933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DA53-F83F-4C68-A4C9-126F16F3E817}"/>
              </a:ext>
            </a:extLst>
          </p:cNvPr>
          <p:cNvSpPr txBox="1"/>
          <p:nvPr userDrawn="1"/>
        </p:nvSpPr>
        <p:spPr>
          <a:xfrm>
            <a:off x="9617386" y="908746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F5486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29 – 169 -255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41FBC-C03A-4850-813B-05C7E7A1D1B2}"/>
              </a:ext>
            </a:extLst>
          </p:cNvPr>
          <p:cNvSpPr txBox="1"/>
          <p:nvPr userDrawn="1"/>
        </p:nvSpPr>
        <p:spPr>
          <a:xfrm>
            <a:off x="9330784" y="1294091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CATIA GEOVIA SIMULIA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455439-4BB8-43A4-B731-5B625CFED19F}"/>
              </a:ext>
            </a:extLst>
          </p:cNvPr>
          <p:cNvSpPr/>
          <p:nvPr userDrawn="1"/>
        </p:nvSpPr>
        <p:spPr>
          <a:xfrm>
            <a:off x="9330784" y="1489722"/>
            <a:ext cx="226933" cy="2269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E9EEE-8B34-49C9-B594-D9EAE2E9E9BB}"/>
              </a:ext>
            </a:extLst>
          </p:cNvPr>
          <p:cNvSpPr txBox="1"/>
          <p:nvPr userDrawn="1"/>
        </p:nvSpPr>
        <p:spPr>
          <a:xfrm>
            <a:off x="9617386" y="1533939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1871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24 – 113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D09A15-0C4E-4425-8FF7-93A02D4676A5}"/>
              </a:ext>
            </a:extLst>
          </p:cNvPr>
          <p:cNvSpPr txBox="1"/>
          <p:nvPr userDrawn="1"/>
        </p:nvSpPr>
        <p:spPr>
          <a:xfrm>
            <a:off x="9330784" y="192206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DELMIA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2FA40-0042-41B6-84B2-0B09054F405F}"/>
              </a:ext>
            </a:extLst>
          </p:cNvPr>
          <p:cNvSpPr/>
          <p:nvPr userDrawn="1"/>
        </p:nvSpPr>
        <p:spPr>
          <a:xfrm>
            <a:off x="9330784" y="2117693"/>
            <a:ext cx="226933" cy="2269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46D8D-E57A-4064-93CF-471EF1F74C27}"/>
              </a:ext>
            </a:extLst>
          </p:cNvPr>
          <p:cNvSpPr txBox="1"/>
          <p:nvPr userDrawn="1"/>
        </p:nvSpPr>
        <p:spPr>
          <a:xfrm>
            <a:off x="9617386" y="216191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255 – 205 – 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E0525C-970C-4AAE-A02B-A3E8E95F02F4}"/>
              </a:ext>
            </a:extLst>
          </p:cNvPr>
          <p:cNvSpPr txBox="1"/>
          <p:nvPr userDrawn="1"/>
        </p:nvSpPr>
        <p:spPr>
          <a:xfrm>
            <a:off x="9330784" y="254700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SOLIDWORKS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1C608-1B49-40B1-9C62-96B0B2EC7D31}"/>
              </a:ext>
            </a:extLst>
          </p:cNvPr>
          <p:cNvSpPr/>
          <p:nvPr userDrawn="1"/>
        </p:nvSpPr>
        <p:spPr>
          <a:xfrm>
            <a:off x="9330784" y="2742638"/>
            <a:ext cx="226933" cy="2269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989431-C09E-4D0A-9404-B2A42D8A0143}"/>
              </a:ext>
            </a:extLst>
          </p:cNvPr>
          <p:cNvSpPr txBox="1"/>
          <p:nvPr userDrawn="1"/>
        </p:nvSpPr>
        <p:spPr>
          <a:xfrm>
            <a:off x="9617386" y="278685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218 – 41 – 28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7D6795-CFFB-4B9A-B0C8-84339B67C3EF}"/>
              </a:ext>
            </a:extLst>
          </p:cNvPr>
          <p:cNvSpPr txBox="1"/>
          <p:nvPr userDrawn="1"/>
        </p:nvSpPr>
        <p:spPr>
          <a:xfrm>
            <a:off x="9330784" y="3166442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BIOVIA MEDIDATA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BAB769-5ABB-48EF-94FE-98CA1497844F}"/>
              </a:ext>
            </a:extLst>
          </p:cNvPr>
          <p:cNvSpPr/>
          <p:nvPr userDrawn="1"/>
        </p:nvSpPr>
        <p:spPr>
          <a:xfrm>
            <a:off x="9330784" y="3362073"/>
            <a:ext cx="226933" cy="2269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19B5F-BB80-4094-BF38-E443DA1D2262}"/>
              </a:ext>
            </a:extLst>
          </p:cNvPr>
          <p:cNvSpPr txBox="1"/>
          <p:nvPr userDrawn="1"/>
        </p:nvSpPr>
        <p:spPr>
          <a:xfrm>
            <a:off x="9617386" y="340629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C8D3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200 – 211 – 0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7AC3FA-888B-4FFA-A20E-79EE7A13D2C5}"/>
              </a:ext>
            </a:extLst>
          </p:cNvPr>
          <p:cNvSpPr txBox="1"/>
          <p:nvPr userDrawn="1"/>
        </p:nvSpPr>
        <p:spPr>
          <a:xfrm>
            <a:off x="9330784" y="3791647"/>
            <a:ext cx="1142338" cy="1384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ENOVIA NETVIBES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8EFA7-4BBC-4BB7-B9CB-64BE88385936}"/>
              </a:ext>
            </a:extLst>
          </p:cNvPr>
          <p:cNvSpPr/>
          <p:nvPr userDrawn="1"/>
        </p:nvSpPr>
        <p:spPr>
          <a:xfrm>
            <a:off x="9330784" y="3987278"/>
            <a:ext cx="226933" cy="2269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E0A101-C7D2-4499-9B06-FE808164979E}"/>
              </a:ext>
            </a:extLst>
          </p:cNvPr>
          <p:cNvSpPr txBox="1"/>
          <p:nvPr userDrawn="1"/>
        </p:nvSpPr>
        <p:spPr>
          <a:xfrm>
            <a:off x="9617386" y="4031495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E87722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232 – 119 - 34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33B69E-3D14-4399-AAD4-CEF33ABAECEC}"/>
              </a:ext>
            </a:extLst>
          </p:cNvPr>
          <p:cNvSpPr txBox="1"/>
          <p:nvPr userDrawn="1"/>
        </p:nvSpPr>
        <p:spPr>
          <a:xfrm>
            <a:off x="9330784" y="4416852"/>
            <a:ext cx="11423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5486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3DEXCITE 3DVIA CENTRIC PLM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9615DA-B8DB-477D-BBCA-B7D4787D2EE2}"/>
              </a:ext>
            </a:extLst>
          </p:cNvPr>
          <p:cNvSpPr/>
          <p:nvPr userDrawn="1"/>
        </p:nvSpPr>
        <p:spPr>
          <a:xfrm>
            <a:off x="9330784" y="4750983"/>
            <a:ext cx="226933" cy="2269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FA9599-6BD7-495B-88BE-634C84D9B721}"/>
              </a:ext>
            </a:extLst>
          </p:cNvPr>
          <p:cNvSpPr txBox="1"/>
          <p:nvPr userDrawn="1"/>
        </p:nvSpPr>
        <p:spPr>
          <a:xfrm>
            <a:off x="9617386" y="4795200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8791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RBG: 0 – 0 – 0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DA68DF-F0B5-4F9E-9D27-ADF1BDFFFDAB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192777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9A3E415-0DB3-4AA1-9984-3025EF35E511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1819358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F0F2A-7CA9-4531-B42C-6D40246EB6E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244581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DE54BB1-287E-4863-85DD-4C8AFD0BD50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06800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447E8D-3977-46E8-92A3-E2ABE7ED33BA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3690326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06A745-1A82-4547-8746-49240F5F8760}"/>
              </a:ext>
            </a:extLst>
          </p:cNvPr>
          <p:cNvCxnSpPr>
            <a:cxnSpLocks/>
          </p:cNvCxnSpPr>
          <p:nvPr userDrawn="1"/>
        </p:nvCxnSpPr>
        <p:spPr>
          <a:xfrm flipV="1">
            <a:off x="9330784" y="4315531"/>
            <a:ext cx="11423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8">
            <a:extLst>
              <a:ext uri="{FF2B5EF4-FFF2-40B4-BE49-F238E27FC236}">
                <a16:creationId xmlns:a16="http://schemas.microsoft.com/office/drawing/2014/main" id="{AF5ADA57-53B4-3946-A283-8293B23452BF}"/>
              </a:ext>
            </a:extLst>
          </p:cNvPr>
          <p:cNvSpPr txBox="1"/>
          <p:nvPr userDrawn="1"/>
        </p:nvSpPr>
        <p:spPr>
          <a:xfrm>
            <a:off x="9617386" y="405432"/>
            <a:ext cx="90757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US" sz="800" b="1" dirty="0"/>
              <a:t>RBG: 0 – 83 – 134 </a:t>
            </a:r>
          </a:p>
        </p:txBody>
      </p:sp>
    </p:spTree>
    <p:extLst>
      <p:ext uri="{BB962C8B-B14F-4D97-AF65-F5344CB8AC3E}">
        <p14:creationId xmlns:p14="http://schemas.microsoft.com/office/powerpoint/2010/main" val="423871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2" r:id="rId1"/>
    <p:sldLayoutId id="2147485493" r:id="rId2"/>
    <p:sldLayoutId id="2147485494" r:id="rId3"/>
    <p:sldLayoutId id="2147485495" r:id="rId4"/>
    <p:sldLayoutId id="2147485496" r:id="rId5"/>
    <p:sldLayoutId id="2147485658" r:id="rId6"/>
    <p:sldLayoutId id="2147485497" r:id="rId7"/>
    <p:sldLayoutId id="2147485498" r:id="rId8"/>
    <p:sldLayoutId id="2147485499" r:id="rId9"/>
    <p:sldLayoutId id="2147485500" r:id="rId10"/>
    <p:sldLayoutId id="2147485501" r:id="rId11"/>
    <p:sldLayoutId id="2147485502" r:id="rId12"/>
    <p:sldLayoutId id="2147485503" r:id="rId13"/>
    <p:sldLayoutId id="2147485504" r:id="rId14"/>
    <p:sldLayoutId id="2147485505" r:id="rId15"/>
    <p:sldLayoutId id="2147485506" r:id="rId16"/>
    <p:sldLayoutId id="2147485507" r:id="rId17"/>
    <p:sldLayoutId id="2147485508" r:id="rId18"/>
    <p:sldLayoutId id="2147485509" r:id="rId19"/>
    <p:sldLayoutId id="2147485510" r:id="rId20"/>
    <p:sldLayoutId id="2147485511" r:id="rId21"/>
    <p:sldLayoutId id="2147485512" r:id="rId22"/>
    <p:sldLayoutId id="2147485513" r:id="rId23"/>
    <p:sldLayoutId id="2147485514" r:id="rId24"/>
    <p:sldLayoutId id="2147485515" r:id="rId25"/>
    <p:sldLayoutId id="2147485516" r:id="rId26"/>
    <p:sldLayoutId id="2147485517" r:id="rId27"/>
    <p:sldLayoutId id="2147485518" r:id="rId28"/>
    <p:sldLayoutId id="2147485519" r:id="rId29"/>
    <p:sldLayoutId id="2147485520" r:id="rId30"/>
    <p:sldLayoutId id="2147485521" r:id="rId31"/>
    <p:sldLayoutId id="2147485522" r:id="rId3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help.3ds.com/2022x/English/DSDoc/MqlReferenceMap/mql-c-ov.htm?contextscope=onpremise&amp;id=e050806f489940eab6096327a9971d3b" TargetMode="Externa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3" Type="http://schemas.openxmlformats.org/officeDocument/2006/relationships/image" Target="../media/image84.png"/><Relationship Id="rId7" Type="http://schemas.openxmlformats.org/officeDocument/2006/relationships/image" Target="../media/image8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5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7" Type="http://schemas.openxmlformats.org/officeDocument/2006/relationships/image" Target="../media/image10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1.png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7" Type="http://schemas.openxmlformats.org/officeDocument/2006/relationships/image" Target="../media/image1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1.png"/><Relationship Id="rId5" Type="http://schemas.openxmlformats.org/officeDocument/2006/relationships/image" Target="../media/image110.png"/><Relationship Id="rId4" Type="http://schemas.openxmlformats.org/officeDocument/2006/relationships/image" Target="../media/image10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70576-8AF3-41F5-92D2-07607BD20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2022 Platform </a:t>
            </a:r>
            <a:r>
              <a:rPr lang="ko-KR" altLang="en-US" dirty="0"/>
              <a:t>개발자 </a:t>
            </a:r>
            <a:r>
              <a:rPr lang="en-US" dirty="0" smtClean="0"/>
              <a:t>Academy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5986E-5581-4F64-903D-A18BDA09DC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Project Activity – Configuration &amp; Customization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CED80-A159-45EC-9974-67384CA03D2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72C3A8C-B37B-404C-80A5-0317E5BC43ED}" type="datetime1">
              <a:rPr lang="en-US" smtClean="0"/>
              <a:t>11/21/2022</a:t>
            </a:fld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05" r="239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55860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Member Control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256" y="105739"/>
            <a:ext cx="1490659" cy="21493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04" y="999512"/>
            <a:ext cx="4938491" cy="4061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9372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3DPassport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3" y="930761"/>
            <a:ext cx="4860283" cy="40056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9613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User Register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34698"/>
            <a:ext cx="5553990" cy="40704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7895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Collaborative Space Control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21" y="999513"/>
            <a:ext cx="6578987" cy="3881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160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Data Modeling - MQL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157" y="1910293"/>
            <a:ext cx="2216594" cy="269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995" y="2205665"/>
            <a:ext cx="4728756" cy="130544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04" y="930760"/>
            <a:ext cx="4890365" cy="36530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54373" y="891718"/>
            <a:ext cx="213552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MQL&lt;1&gt; help XXXX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6754" y="4638161"/>
            <a:ext cx="86167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latin typeface="3ds Condensed" panose="02000503020000020004" pitchFamily="50" charset="0"/>
                <a:hlinkClick r:id="rId6"/>
              </a:rPr>
              <a:t>https://</a:t>
            </a:r>
            <a:r>
              <a:rPr lang="en-US" sz="1100" dirty="0" smtClean="0">
                <a:latin typeface="3ds Condensed" panose="02000503020000020004" pitchFamily="50" charset="0"/>
                <a:hlinkClick r:id="rId6"/>
              </a:rPr>
              <a:t>help.3ds.com/2022x/English/DSDoc/MqlReferenceMap/mql-c-ov.htm?contextscope=onpremise&amp;id=e050806f489940eab6096327a9971d3b</a:t>
            </a:r>
            <a:endParaRPr lang="en-US" sz="1100" dirty="0" smtClean="0">
              <a:latin typeface="3ds Condensed" panose="0200050302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42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86589" y="1340663"/>
            <a:ext cx="1815049" cy="28944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Policy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Data Modeling for Data(Business Object)</a:t>
            </a:r>
            <a:endParaRPr lang="en-US" dirty="0"/>
          </a:p>
        </p:txBody>
      </p:sp>
      <p:sp>
        <p:nvSpPr>
          <p:cNvPr id="2" name="Oval 1"/>
          <p:cNvSpPr/>
          <p:nvPr/>
        </p:nvSpPr>
        <p:spPr>
          <a:xfrm>
            <a:off x="1505666" y="1574419"/>
            <a:ext cx="776896" cy="763145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latin typeface="+mj-lt"/>
              </a:rPr>
              <a:t>TYPE</a:t>
            </a:r>
            <a:endParaRPr lang="en-US" sz="1100" dirty="0">
              <a:latin typeface="+mj-lt"/>
            </a:endParaRPr>
          </a:p>
        </p:txBody>
      </p:sp>
      <p:sp>
        <p:nvSpPr>
          <p:cNvPr id="6" name="Line Callout 1 5"/>
          <p:cNvSpPr/>
          <p:nvPr/>
        </p:nvSpPr>
        <p:spPr>
          <a:xfrm>
            <a:off x="1450665" y="2708825"/>
            <a:ext cx="831897" cy="398761"/>
          </a:xfrm>
          <a:prstGeom prst="borderCallout1">
            <a:avLst>
              <a:gd name="adj1" fmla="val 18750"/>
              <a:gd name="adj2" fmla="val -8333"/>
              <a:gd name="adj3" fmla="val -142672"/>
              <a:gd name="adj4" fmla="val 13733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+mj-lt"/>
              </a:rPr>
              <a:t>Attribute</a:t>
            </a:r>
            <a:endParaRPr lang="en-US" sz="1200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137251" y="1340663"/>
            <a:ext cx="1815049" cy="28944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Policy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656328" y="1574419"/>
            <a:ext cx="776896" cy="763145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latin typeface="+mj-lt"/>
              </a:rPr>
              <a:t>TYPE</a:t>
            </a:r>
            <a:endParaRPr lang="en-US" sz="1100" dirty="0">
              <a:latin typeface="+mj-lt"/>
            </a:endParaRPr>
          </a:p>
        </p:txBody>
      </p:sp>
      <p:sp>
        <p:nvSpPr>
          <p:cNvPr id="12" name="Line Callout 1 11"/>
          <p:cNvSpPr/>
          <p:nvPr/>
        </p:nvSpPr>
        <p:spPr>
          <a:xfrm>
            <a:off x="6601327" y="2708825"/>
            <a:ext cx="831897" cy="398761"/>
          </a:xfrm>
          <a:prstGeom prst="borderCallout1">
            <a:avLst>
              <a:gd name="adj1" fmla="val 18750"/>
              <a:gd name="adj2" fmla="val -8333"/>
              <a:gd name="adj3" fmla="val -142672"/>
              <a:gd name="adj4" fmla="val 13733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+mj-lt"/>
              </a:rPr>
              <a:t>Attribute</a:t>
            </a:r>
            <a:endParaRPr lang="en-US" sz="1200" dirty="0">
              <a:latin typeface="+mj-lt"/>
            </a:endParaRPr>
          </a:p>
        </p:txBody>
      </p:sp>
      <p:cxnSp>
        <p:nvCxnSpPr>
          <p:cNvPr id="14" name="Curved Connector 13"/>
          <p:cNvCxnSpPr>
            <a:stCxn id="2" idx="4"/>
            <a:endCxn id="11" idx="0"/>
          </p:cNvCxnSpPr>
          <p:nvPr/>
        </p:nvCxnSpPr>
        <p:spPr>
          <a:xfrm rot="5400000" flipH="1" flipV="1">
            <a:off x="4087872" y="-619339"/>
            <a:ext cx="763145" cy="5150662"/>
          </a:xfrm>
          <a:prstGeom prst="curvedConnector5">
            <a:avLst>
              <a:gd name="adj1" fmla="val -29955"/>
              <a:gd name="adj2" fmla="val 50000"/>
              <a:gd name="adj3" fmla="val 129955"/>
            </a:avLst>
          </a:prstGeom>
          <a:ln w="28575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894358" y="2480862"/>
            <a:ext cx="1431802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Relationship</a:t>
            </a:r>
            <a:endParaRPr lang="en-US" b="1" dirty="0">
              <a:latin typeface="+mj-lt"/>
            </a:endParaRPr>
          </a:p>
        </p:txBody>
      </p:sp>
      <p:sp>
        <p:nvSpPr>
          <p:cNvPr id="21" name="Line Callout 1 20"/>
          <p:cNvSpPr/>
          <p:nvPr/>
        </p:nvSpPr>
        <p:spPr>
          <a:xfrm>
            <a:off x="3904406" y="2978103"/>
            <a:ext cx="831897" cy="398761"/>
          </a:xfrm>
          <a:prstGeom prst="borderCallout1">
            <a:avLst>
              <a:gd name="adj1" fmla="val 18750"/>
              <a:gd name="adj2" fmla="val -8333"/>
              <a:gd name="adj3" fmla="val -142672"/>
              <a:gd name="adj4" fmla="val 13733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+mj-lt"/>
              </a:rPr>
              <a:t>Attribute</a:t>
            </a:r>
            <a:endParaRPr 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0725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Data Modeling for UI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6589" y="1083733"/>
            <a:ext cx="7395411" cy="3225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Portal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193800" y="1574800"/>
            <a:ext cx="3344333" cy="2540000"/>
          </a:xfrm>
          <a:prstGeom prst="roundRect">
            <a:avLst>
              <a:gd name="adj" fmla="val 8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b="1" dirty="0" smtClean="0">
                <a:latin typeface="+mj-lt"/>
              </a:rPr>
              <a:t>Channel</a:t>
            </a:r>
            <a:endParaRPr lang="en-US" b="1" dirty="0">
              <a:latin typeface="+mj-lt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868333" y="1574800"/>
            <a:ext cx="3344333" cy="2540000"/>
          </a:xfrm>
          <a:prstGeom prst="roundRect">
            <a:avLst>
              <a:gd name="adj" fmla="val 8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b="1" dirty="0" smtClean="0">
                <a:latin typeface="+mj-lt"/>
              </a:rPr>
              <a:t>Channel</a:t>
            </a:r>
            <a:endParaRPr lang="en-US" b="1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615669" y="2124433"/>
            <a:ext cx="2344629" cy="1732547"/>
            <a:chOff x="1615669" y="2124433"/>
            <a:chExt cx="2344629" cy="1732547"/>
          </a:xfrm>
        </p:grpSpPr>
        <p:sp>
          <p:nvSpPr>
            <p:cNvPr id="3" name="Rounded Rectangle 2"/>
            <p:cNvSpPr/>
            <p:nvPr/>
          </p:nvSpPr>
          <p:spPr>
            <a:xfrm>
              <a:off x="1615669" y="2124433"/>
              <a:ext cx="1161907" cy="1732547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>
                  <a:latin typeface="+mj-lt"/>
                </a:rPr>
                <a:t>Menu</a:t>
              </a:r>
              <a:endParaRPr lang="en-US" b="1" dirty="0">
                <a:latin typeface="+mj-lt"/>
              </a:endParaRPr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1718797" y="2626322"/>
              <a:ext cx="955651" cy="295633"/>
            </a:xfrm>
            <a:prstGeom prst="round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latin typeface="+mj-lt"/>
                </a:rPr>
                <a:t>Command</a:t>
              </a:r>
              <a:endParaRPr lang="en-US" sz="1200" b="1" dirty="0">
                <a:latin typeface="+mj-lt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984787" y="2124433"/>
              <a:ext cx="955651" cy="295633"/>
            </a:xfrm>
            <a:prstGeom prst="round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latin typeface="+mj-lt"/>
                </a:rPr>
                <a:t>Command</a:t>
              </a:r>
              <a:endParaRPr lang="en-US" sz="1200" b="1" dirty="0">
                <a:latin typeface="+mj-lt"/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004647" y="3396343"/>
              <a:ext cx="955651" cy="295633"/>
            </a:xfrm>
            <a:prstGeom prst="round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latin typeface="+mj-lt"/>
                </a:rPr>
                <a:t>Command</a:t>
              </a:r>
              <a:endParaRPr lang="en-US" sz="1200" b="1" dirty="0">
                <a:latin typeface="+mj-lt"/>
              </a:endParaRP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1718796" y="3396343"/>
              <a:ext cx="955651" cy="295633"/>
            </a:xfrm>
            <a:prstGeom prst="round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latin typeface="+mj-lt"/>
                </a:rPr>
                <a:t>Command</a:t>
              </a:r>
              <a:endParaRPr lang="en-US" sz="1200" b="1" dirty="0"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334211" y="2420066"/>
              <a:ext cx="256802" cy="8771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</a:p>
            <a:p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</a:p>
            <a:p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037251" y="2808831"/>
              <a:ext cx="256802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</a:p>
            <a:p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  <a:endPara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338617" y="2124432"/>
            <a:ext cx="2344629" cy="1732547"/>
            <a:chOff x="1615669" y="2124433"/>
            <a:chExt cx="2344629" cy="1732547"/>
          </a:xfrm>
        </p:grpSpPr>
        <p:sp>
          <p:nvSpPr>
            <p:cNvPr id="16" name="Rounded Rectangle 15"/>
            <p:cNvSpPr/>
            <p:nvPr/>
          </p:nvSpPr>
          <p:spPr>
            <a:xfrm>
              <a:off x="1615669" y="2124433"/>
              <a:ext cx="1161907" cy="1732547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>
                  <a:latin typeface="+mj-lt"/>
                </a:rPr>
                <a:t>Menu</a:t>
              </a:r>
              <a:endParaRPr lang="en-US" b="1" dirty="0">
                <a:latin typeface="+mj-lt"/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718797" y="2626322"/>
              <a:ext cx="955651" cy="295633"/>
            </a:xfrm>
            <a:prstGeom prst="round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latin typeface="+mj-lt"/>
                </a:rPr>
                <a:t>Command</a:t>
              </a:r>
              <a:endParaRPr lang="en-US" sz="1200" b="1" dirty="0">
                <a:latin typeface="+mj-lt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984787" y="2124433"/>
              <a:ext cx="955651" cy="295633"/>
            </a:xfrm>
            <a:prstGeom prst="round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latin typeface="+mj-lt"/>
                </a:rPr>
                <a:t>Command</a:t>
              </a:r>
              <a:endParaRPr lang="en-US" sz="1200" b="1" dirty="0">
                <a:latin typeface="+mj-lt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004647" y="3396343"/>
              <a:ext cx="955651" cy="295633"/>
            </a:xfrm>
            <a:prstGeom prst="round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latin typeface="+mj-lt"/>
                </a:rPr>
                <a:t>Command</a:t>
              </a:r>
              <a:endParaRPr lang="en-US" sz="1200" b="1" dirty="0">
                <a:latin typeface="+mj-lt"/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1718796" y="3396343"/>
              <a:ext cx="955651" cy="295633"/>
            </a:xfrm>
            <a:prstGeom prst="round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latin typeface="+mj-lt"/>
                </a:rPr>
                <a:t>Command</a:t>
              </a:r>
              <a:endParaRPr lang="en-US" sz="1200" b="1" dirty="0"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334211" y="2420066"/>
              <a:ext cx="256802" cy="8771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</a:p>
            <a:p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</a:p>
            <a:p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037251" y="2808831"/>
              <a:ext cx="256802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</a:p>
            <a:p>
              <a:r>
                <a:rPr lang="en-US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.</a:t>
              </a:r>
              <a:endPara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629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Business Object Query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5" y="999513"/>
            <a:ext cx="2559676" cy="8170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04" y="1939695"/>
            <a:ext cx="5781999" cy="11715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04" y="3296198"/>
            <a:ext cx="3838461" cy="116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048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Relationship Query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3" y="999513"/>
            <a:ext cx="6345087" cy="210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69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Property Registration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99513"/>
            <a:ext cx="6334155" cy="40205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ounded Rectangle 5"/>
          <p:cNvSpPr/>
          <p:nvPr/>
        </p:nvSpPr>
        <p:spPr>
          <a:xfrm>
            <a:off x="461124" y="2151934"/>
            <a:ext cx="1099544" cy="852523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331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34C54-F10F-4897-9D2D-79F071CFB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 OF CONTENTS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141ED74-055D-4004-966F-766B43D8C7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I. Time Schedule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FD4BD-CBE1-4F37-BE3D-48BF4F6BF9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II. Project Overview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0156CC-554C-4018-B674-3354C9EACA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III. Configuration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C72F70C-F711-4631-8160-15D33036A9C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IV. Customization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495A62-619E-4AB2-A950-EA3A2E57568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D4319B-8B6D-492F-BF3A-6205E382FD44}" type="datetime1">
              <a:rPr lang="en-US" smtClean="0"/>
              <a:t>11/21/2022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702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82116A-CDA7-4A46-82DF-746EF4616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</a:t>
            </a:r>
            <a:br>
              <a:rPr lang="en-US" dirty="0" smtClean="0"/>
            </a:br>
            <a:r>
              <a:rPr lang="en-US" dirty="0" smtClean="0"/>
              <a:t>- Client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2B9001-BEDE-4C10-9A5D-F2616E128E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4FA669E-BDF6-4CD4-AF38-E378C3E34B24}" type="datetime1">
              <a:rPr lang="en-US" smtClean="0"/>
              <a:t>11/21/2022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86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UI Mapping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86" y="942240"/>
            <a:ext cx="1098183" cy="40394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1414" y="942240"/>
            <a:ext cx="3783714" cy="38200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9287" y="942240"/>
            <a:ext cx="3061520" cy="2409871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843037" y="2041931"/>
            <a:ext cx="1072042" cy="112119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1479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UI Mapping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99513"/>
            <a:ext cx="6953232" cy="25839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1689" y="2460823"/>
            <a:ext cx="5991168" cy="194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507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UI Mapping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957" y="1006942"/>
            <a:ext cx="1464676" cy="39898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04" y="1006942"/>
            <a:ext cx="1872685" cy="7961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9482" y="1006942"/>
            <a:ext cx="5081268" cy="16716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0744" y="2729218"/>
            <a:ext cx="2900006" cy="186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206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UI Modeling – Table (</a:t>
            </a:r>
            <a:r>
              <a:rPr lang="en-US" sz="1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${COMMON_DIR}/</a:t>
            </a: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emxIndentedTable.jsp</a:t>
            </a:r>
            <a:r>
              <a:rPr lang="en-US" sz="1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?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41006"/>
            <a:ext cx="7499022" cy="2130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04" y="3208142"/>
            <a:ext cx="5492207" cy="1537818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403529" y="3540722"/>
            <a:ext cx="5426630" cy="412511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4611" y="3208142"/>
            <a:ext cx="2425501" cy="153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3991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Table (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${COMMON_DIR}/</a:t>
            </a:r>
            <a:r>
              <a:rPr lang="en-US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emxIndentedTable.jsp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?</a:t>
            </a:r>
            <a:r>
              <a:rPr lang="en-US" dirty="0"/>
              <a:t>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5" y="879109"/>
            <a:ext cx="5461006" cy="9252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403" y="876402"/>
            <a:ext cx="3059705" cy="3757621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5994153" y="1295574"/>
            <a:ext cx="2991717" cy="1653881"/>
          </a:xfrm>
          <a:prstGeom prst="roundRect">
            <a:avLst>
              <a:gd name="adj" fmla="val 9600"/>
            </a:avLst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Arrow 4"/>
          <p:cNvSpPr/>
          <p:nvPr/>
        </p:nvSpPr>
        <p:spPr>
          <a:xfrm rot="516131">
            <a:off x="910891" y="1676530"/>
            <a:ext cx="5102965" cy="12033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445" y="2046003"/>
            <a:ext cx="3242604" cy="1535970"/>
          </a:xfrm>
          <a:prstGeom prst="rect">
            <a:avLst/>
          </a:prstGeom>
        </p:spPr>
      </p:pic>
      <p:sp>
        <p:nvSpPr>
          <p:cNvPr id="13" name="Rounded Rectangle 12"/>
          <p:cNvSpPr/>
          <p:nvPr/>
        </p:nvSpPr>
        <p:spPr>
          <a:xfrm>
            <a:off x="393317" y="1004080"/>
            <a:ext cx="1786118" cy="236447"/>
          </a:xfrm>
          <a:prstGeom prst="roundRect">
            <a:avLst>
              <a:gd name="adj" fmla="val 9600"/>
            </a:avLst>
          </a:prstGeom>
          <a:noFill/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Up Arrow 13"/>
          <p:cNvSpPr/>
          <p:nvPr/>
        </p:nvSpPr>
        <p:spPr>
          <a:xfrm>
            <a:off x="1849426" y="1295573"/>
            <a:ext cx="96252" cy="750430"/>
          </a:xfrm>
          <a:prstGeom prst="up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976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</a:t>
            </a:r>
            <a:r>
              <a:rPr lang="en-US" dirty="0" smtClean="0"/>
              <a:t>– New Table UI </a:t>
            </a:r>
            <a:r>
              <a:rPr lang="ko-KR" altLang="en-US" dirty="0" smtClean="0"/>
              <a:t>실습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메뉴 만들기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268471" y="1378031"/>
            <a:ext cx="665862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3ds Condensed" panose="02000503020000020004" pitchFamily="50" charset="0"/>
              </a:rPr>
              <a:t>MQL&lt;55&gt;copy command </a:t>
            </a:r>
            <a:r>
              <a:rPr lang="en-US" dirty="0" err="1">
                <a:latin typeface="3ds Condensed" panose="02000503020000020004" pitchFamily="50" charset="0"/>
              </a:rPr>
              <a:t>AEFCollections</a:t>
            </a:r>
            <a:r>
              <a:rPr lang="en-US" dirty="0">
                <a:latin typeface="3ds Condensed" panose="02000503020000020004" pitchFamily="50" charset="0"/>
              </a:rPr>
              <a:t> </a:t>
            </a:r>
            <a:r>
              <a:rPr lang="en-US" dirty="0" err="1">
                <a:latin typeface="3ds Condensed" panose="02000503020000020004" pitchFamily="50" charset="0"/>
              </a:rPr>
              <a:t>KYNMyCommand</a:t>
            </a:r>
            <a:r>
              <a:rPr lang="en-US" dirty="0" smtClean="0">
                <a:latin typeface="3ds Condensed" panose="02000503020000020004" pitchFamily="50" charset="0"/>
              </a:rPr>
              <a:t>;</a:t>
            </a:r>
          </a:p>
          <a:p>
            <a:r>
              <a:rPr lang="en-US" dirty="0" smtClean="0">
                <a:latin typeface="3ds Condensed" panose="02000503020000020004" pitchFamily="50" charset="0"/>
              </a:rPr>
              <a:t>MQL&lt;56&gt;modify </a:t>
            </a:r>
            <a:r>
              <a:rPr lang="en-US" dirty="0">
                <a:latin typeface="3ds Condensed" panose="02000503020000020004" pitchFamily="50" charset="0"/>
              </a:rPr>
              <a:t>menu "My </a:t>
            </a:r>
            <a:r>
              <a:rPr lang="en-US" dirty="0" err="1">
                <a:latin typeface="3ds Condensed" panose="02000503020000020004" pitchFamily="50" charset="0"/>
              </a:rPr>
              <a:t>Enovia</a:t>
            </a:r>
            <a:r>
              <a:rPr lang="en-US" dirty="0">
                <a:latin typeface="3ds Condensed" panose="02000503020000020004" pitchFamily="50" charset="0"/>
              </a:rPr>
              <a:t>" add command </a:t>
            </a:r>
            <a:r>
              <a:rPr lang="en-US" dirty="0" err="1">
                <a:latin typeface="3ds Condensed" panose="02000503020000020004" pitchFamily="50" charset="0"/>
              </a:rPr>
              <a:t>KYNMyCommand</a:t>
            </a:r>
            <a:r>
              <a:rPr lang="en-US" dirty="0">
                <a:latin typeface="3ds Condensed" panose="02000503020000020004" pitchFamily="50" charset="0"/>
              </a:rPr>
              <a:t>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64" y="1378031"/>
            <a:ext cx="880007" cy="1972918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19174921">
            <a:off x="815065" y="2662177"/>
            <a:ext cx="1313797" cy="93099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871813" y="1993584"/>
            <a:ext cx="1811714" cy="353943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변경 </a:t>
            </a:r>
            <a:r>
              <a:rPr lang="en-US" altLang="ko-KR" dirty="0" smtClean="0"/>
              <a:t>Schema </a:t>
            </a:r>
            <a:r>
              <a:rPr lang="ko-KR" altLang="en-US" dirty="0" smtClean="0"/>
              <a:t>반영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601529" y="4434030"/>
            <a:ext cx="7023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MQL&lt;58&gt;modify menu "My </a:t>
            </a:r>
            <a:r>
              <a:rPr lang="en-US" sz="1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Enovia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" </a:t>
            </a:r>
            <a:r>
              <a:rPr lang="en-US" sz="1200" dirty="0">
                <a:solidFill>
                  <a:srgbClr val="C00000"/>
                </a:solidFill>
                <a:latin typeface="3ds Condensed" panose="02000503020000020004" pitchFamily="50" charset="0"/>
              </a:rPr>
              <a:t>order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command </a:t>
            </a:r>
            <a:r>
              <a:rPr lang="en-US" sz="1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KYNMyCommand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11;</a:t>
            </a:r>
          </a:p>
          <a:p>
            <a:r>
              <a:rPr lang="en-US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MQL&lt;59&gt;modify 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command </a:t>
            </a:r>
            <a:r>
              <a:rPr lang="en-US" sz="1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KYNMyCommand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add setting "</a:t>
            </a:r>
            <a:r>
              <a:rPr lang="en-US" sz="1200" dirty="0">
                <a:solidFill>
                  <a:srgbClr val="C00000"/>
                </a:solidFill>
                <a:latin typeface="3ds Condensed" panose="02000503020000020004" pitchFamily="50" charset="0"/>
              </a:rPr>
              <a:t>Licensed Product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" ENO_BPS_TP;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898" y="1214490"/>
            <a:ext cx="1142636" cy="32326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8595" y="2480491"/>
            <a:ext cx="5003552" cy="1662399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7576457" y="3980583"/>
            <a:ext cx="866273" cy="213282"/>
          </a:xfrm>
          <a:prstGeom prst="roundRect">
            <a:avLst>
              <a:gd name="adj" fmla="val 9600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33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New Table UI </a:t>
            </a:r>
            <a:r>
              <a:rPr lang="ko-KR" altLang="en-US" dirty="0" smtClean="0"/>
              <a:t>실습 </a:t>
            </a:r>
            <a:r>
              <a:rPr lang="en-US" altLang="ko-KR" dirty="0" smtClean="0"/>
              <a:t>– Multi Language </a:t>
            </a:r>
            <a:r>
              <a:rPr lang="ko-KR" altLang="en-US" dirty="0" smtClean="0"/>
              <a:t>설정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82263" y="3618714"/>
            <a:ext cx="8074974" cy="43088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MQL&lt;82&gt; add table </a:t>
            </a:r>
            <a:r>
              <a:rPr lang="en-US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KYNMyNewTable</a:t>
            </a:r>
            <a:r>
              <a:rPr 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system column label "</a:t>
            </a:r>
            <a:r>
              <a:rPr lang="en-US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emxFramework.Common.Name</a:t>
            </a:r>
            <a:r>
              <a:rPr 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" name "Name" </a:t>
            </a:r>
            <a:r>
              <a:rPr lang="en-US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href</a:t>
            </a:r>
            <a:r>
              <a:rPr 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"</a:t>
            </a:r>
            <a:r>
              <a:rPr lang="en-US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emxTree.jsp?treeLabel</a:t>
            </a:r>
            <a:r>
              <a:rPr 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=${ROW_ID}&amp;</a:t>
            </a:r>
            <a:r>
              <a:rPr lang="en-US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treeMenu</a:t>
            </a:r>
            <a:r>
              <a:rPr 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=</a:t>
            </a:r>
            <a:r>
              <a:rPr lang="en-US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AEFCollectionsMenu&amp;AppendParameters</a:t>
            </a:r>
            <a:r>
              <a:rPr 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=</a:t>
            </a:r>
            <a:r>
              <a:rPr lang="en-US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True&amp;DefaultCategory</a:t>
            </a:r>
            <a:r>
              <a:rPr 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=</a:t>
            </a:r>
            <a:r>
              <a:rPr lang="en-US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AEFCollectionItems</a:t>
            </a:r>
            <a:r>
              <a:rPr 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" user all;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730" y="1279395"/>
            <a:ext cx="4677535" cy="15531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059" y="959330"/>
            <a:ext cx="3605420" cy="242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706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New Table UI </a:t>
            </a:r>
            <a:r>
              <a:rPr lang="ko-KR" altLang="en-US" dirty="0"/>
              <a:t>실습 </a:t>
            </a:r>
            <a:r>
              <a:rPr lang="en-US" altLang="ko-KR" dirty="0"/>
              <a:t>– </a:t>
            </a:r>
            <a:r>
              <a:rPr lang="en-US" altLang="ko-KR" dirty="0" smtClean="0"/>
              <a:t>Column </a:t>
            </a:r>
            <a:r>
              <a:rPr lang="ko-KR" altLang="en-US" dirty="0" smtClean="0"/>
              <a:t>설정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99513"/>
            <a:ext cx="4230347" cy="40602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517" y="999513"/>
            <a:ext cx="4400858" cy="9462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5075240" y="2403614"/>
            <a:ext cx="3585411" cy="16312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modify table </a:t>
            </a:r>
            <a:r>
              <a:rPr lang="en-US" sz="1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KYNMyNewTable</a:t>
            </a:r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system column modify name  </a:t>
            </a:r>
            <a:r>
              <a:rPr lang="en-US" sz="1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Name</a:t>
            </a:r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add setting "Column Type" program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add setting "Prepend Icon" "images/iconSmallCollection.gif"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add setting "Registered Suite" "Framework"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add setting "Show Type Icon" true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add setting "Target Location" content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add setting "Type Icon Function" </a:t>
            </a:r>
            <a:r>
              <a:rPr lang="en-US" sz="1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getIcon</a:t>
            </a:r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add setting "Type Icon Program" </a:t>
            </a:r>
            <a:r>
              <a:rPr lang="en-US" sz="1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emxAEFCollection</a:t>
            </a:r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add setting "function" </a:t>
            </a:r>
            <a:r>
              <a:rPr lang="en-US" sz="1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getName</a:t>
            </a:r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add setting "program" </a:t>
            </a:r>
            <a:r>
              <a:rPr lang="en-US" sz="1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emxAEFCollection</a:t>
            </a:r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3146523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New Table UI </a:t>
            </a:r>
            <a:r>
              <a:rPr lang="ko-KR" altLang="en-US" dirty="0"/>
              <a:t>실습 </a:t>
            </a:r>
            <a:r>
              <a:rPr lang="en-US" altLang="ko-KR" dirty="0"/>
              <a:t>– </a:t>
            </a:r>
            <a:r>
              <a:rPr lang="en-US" altLang="ko-KR" dirty="0" smtClean="0"/>
              <a:t>Table</a:t>
            </a:r>
            <a:r>
              <a:rPr lang="ko-KR" altLang="en-US" dirty="0" smtClean="0"/>
              <a:t>에 데이터 출력하기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99514"/>
            <a:ext cx="5206624" cy="8841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ounded Rectangle 9"/>
          <p:cNvSpPr/>
          <p:nvPr/>
        </p:nvSpPr>
        <p:spPr>
          <a:xfrm>
            <a:off x="382904" y="1515581"/>
            <a:ext cx="5206624" cy="313220"/>
          </a:xfrm>
          <a:prstGeom prst="roundRect">
            <a:avLst>
              <a:gd name="adj" fmla="val 9600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2903" y="1956530"/>
            <a:ext cx="5206625" cy="27699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${COMMON_DIR}/</a:t>
            </a:r>
            <a:r>
              <a:rPr lang="en-US" sz="1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emxIndentedTable.jsp?program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=</a:t>
            </a:r>
            <a:r>
              <a:rPr lang="en-US" sz="1200" dirty="0" err="1">
                <a:solidFill>
                  <a:srgbClr val="C00000"/>
                </a:solidFill>
                <a:latin typeface="3ds Condensed" panose="02000503020000020004" pitchFamily="50" charset="0"/>
              </a:rPr>
              <a:t>emxAEFCollection</a:t>
            </a:r>
            <a:r>
              <a:rPr lang="en-US" sz="1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:</a:t>
            </a:r>
            <a:r>
              <a:rPr lang="en-US" sz="1200" dirty="0" err="1">
                <a:solidFill>
                  <a:srgbClr val="7030A0"/>
                </a:solidFill>
                <a:latin typeface="3ds Condensed" panose="02000503020000020004" pitchFamily="50" charset="0"/>
              </a:rPr>
              <a:t>getCollections</a:t>
            </a:r>
            <a:endParaRPr lang="en-US" sz="1000" dirty="0">
              <a:solidFill>
                <a:srgbClr val="7030A0"/>
              </a:solidFill>
              <a:latin typeface="3ds Condensed" panose="02000503020000020004" pitchFamily="50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502" y="2550794"/>
            <a:ext cx="2282071" cy="4509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0399" y="2552258"/>
            <a:ext cx="2817087" cy="243371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612354" y="907936"/>
            <a:ext cx="3380392" cy="4078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latin typeface="3ds Condensed" panose="02000503020000020004" pitchFamily="50" charset="0"/>
              </a:rPr>
              <a:t>                @</a:t>
            </a:r>
            <a:r>
              <a:rPr lang="en-US" sz="700" dirty="0" err="1">
                <a:latin typeface="3ds Condensed" panose="02000503020000020004" pitchFamily="50" charset="0"/>
              </a:rPr>
              <a:t>com.matrixone.apps.framework.ui.ProgramCallable</a:t>
            </a:r>
            <a:endParaRPr lang="en-US" sz="700" dirty="0">
              <a:latin typeface="3ds Condensed" panose="02000503020000020004" pitchFamily="50" charset="0"/>
            </a:endParaRPr>
          </a:p>
          <a:p>
            <a:r>
              <a:rPr lang="en-US" sz="700" dirty="0">
                <a:latin typeface="3ds Condensed" panose="02000503020000020004" pitchFamily="50" charset="0"/>
              </a:rPr>
              <a:t>    110     public </a:t>
            </a:r>
            <a:r>
              <a:rPr lang="en-US" sz="700" dirty="0" err="1">
                <a:latin typeface="3ds Condensed" panose="02000503020000020004" pitchFamily="50" charset="0"/>
              </a:rPr>
              <a:t>MapList</a:t>
            </a:r>
            <a:r>
              <a:rPr lang="en-US" sz="700" dirty="0">
                <a:latin typeface="3ds Condensed" panose="02000503020000020004" pitchFamily="50" charset="0"/>
              </a:rPr>
              <a:t> </a:t>
            </a:r>
            <a:r>
              <a:rPr lang="en-US" sz="700" dirty="0" err="1">
                <a:solidFill>
                  <a:srgbClr val="FF0000"/>
                </a:solidFill>
                <a:latin typeface="3ds Condensed" panose="02000503020000020004" pitchFamily="50" charset="0"/>
              </a:rPr>
              <a:t>getCollections</a:t>
            </a:r>
            <a:r>
              <a:rPr lang="en-US" sz="700" dirty="0">
                <a:latin typeface="3ds Condensed" panose="02000503020000020004" pitchFamily="50" charset="0"/>
              </a:rPr>
              <a:t> (Context </a:t>
            </a:r>
            <a:r>
              <a:rPr lang="en-US" sz="700" dirty="0" err="1">
                <a:latin typeface="3ds Condensed" panose="02000503020000020004" pitchFamily="50" charset="0"/>
              </a:rPr>
              <a:t>context,String</a:t>
            </a:r>
            <a:r>
              <a:rPr lang="en-US" sz="700" dirty="0">
                <a:latin typeface="3ds Condensed" panose="02000503020000020004" pitchFamily="50" charset="0"/>
              </a:rPr>
              <a:t>[] </a:t>
            </a:r>
            <a:r>
              <a:rPr lang="en-US" sz="700" dirty="0" err="1">
                <a:latin typeface="3ds Condensed" panose="02000503020000020004" pitchFamily="50" charset="0"/>
              </a:rPr>
              <a:t>args</a:t>
            </a:r>
            <a:r>
              <a:rPr lang="en-US" sz="700" dirty="0">
                <a:latin typeface="3ds Condensed" panose="02000503020000020004" pitchFamily="50" charset="0"/>
              </a:rPr>
              <a:t>)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111         throws Exception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112     {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113         </a:t>
            </a:r>
            <a:r>
              <a:rPr lang="en-US" sz="700" dirty="0" err="1">
                <a:latin typeface="3ds Condensed" panose="02000503020000020004" pitchFamily="50" charset="0"/>
              </a:rPr>
              <a:t>MapList</a:t>
            </a:r>
            <a:r>
              <a:rPr lang="en-US" sz="700" dirty="0">
                <a:latin typeface="3ds Condensed" panose="02000503020000020004" pitchFamily="50" charset="0"/>
              </a:rPr>
              <a:t> </a:t>
            </a:r>
            <a:r>
              <a:rPr lang="en-US" sz="700" dirty="0" err="1">
                <a:latin typeface="3ds Condensed" panose="02000503020000020004" pitchFamily="50" charset="0"/>
              </a:rPr>
              <a:t>returnMapList</a:t>
            </a:r>
            <a:r>
              <a:rPr lang="en-US" sz="700" dirty="0">
                <a:latin typeface="3ds Condensed" panose="02000503020000020004" pitchFamily="50" charset="0"/>
              </a:rPr>
              <a:t> = new </a:t>
            </a:r>
            <a:r>
              <a:rPr lang="en-US" sz="700" dirty="0" err="1">
                <a:latin typeface="3ds Condensed" panose="02000503020000020004" pitchFamily="50" charset="0"/>
              </a:rPr>
              <a:t>MapList</a:t>
            </a:r>
            <a:r>
              <a:rPr lang="en-US" sz="700" dirty="0">
                <a:latin typeface="3ds Condensed" panose="02000503020000020004" pitchFamily="50" charset="0"/>
              </a:rPr>
              <a:t>();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114         HashMap </a:t>
            </a:r>
            <a:r>
              <a:rPr lang="en-US" sz="700" dirty="0" err="1">
                <a:latin typeface="3ds Condensed" panose="02000503020000020004" pitchFamily="50" charset="0"/>
              </a:rPr>
              <a:t>pMap</a:t>
            </a:r>
            <a:r>
              <a:rPr lang="en-US" sz="700" dirty="0">
                <a:latin typeface="3ds Condensed" panose="02000503020000020004" pitchFamily="50" charset="0"/>
              </a:rPr>
              <a:t> = (HashMap)</a:t>
            </a:r>
            <a:r>
              <a:rPr lang="en-US" sz="700" dirty="0" err="1">
                <a:latin typeface="3ds Condensed" panose="02000503020000020004" pitchFamily="50" charset="0"/>
              </a:rPr>
              <a:t>JPO.unpackArgs</a:t>
            </a:r>
            <a:r>
              <a:rPr lang="en-US" sz="700" dirty="0"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latin typeface="3ds Condensed" panose="02000503020000020004" pitchFamily="50" charset="0"/>
              </a:rPr>
              <a:t>args</a:t>
            </a:r>
            <a:r>
              <a:rPr lang="en-US" sz="700" dirty="0">
                <a:latin typeface="3ds Condensed" panose="02000503020000020004" pitchFamily="50" charset="0"/>
              </a:rPr>
              <a:t>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115         String </a:t>
            </a:r>
            <a:r>
              <a:rPr lang="en-US" sz="700" dirty="0" err="1">
                <a:latin typeface="3ds Condensed" panose="02000503020000020004" pitchFamily="50" charset="0"/>
              </a:rPr>
              <a:t>strLang</a:t>
            </a:r>
            <a:r>
              <a:rPr lang="en-US" sz="700" dirty="0">
                <a:latin typeface="3ds Condensed" panose="02000503020000020004" pitchFamily="50" charset="0"/>
              </a:rPr>
              <a:t> = (String) </a:t>
            </a:r>
            <a:r>
              <a:rPr lang="en-US" sz="700" dirty="0" err="1">
                <a:latin typeface="3ds Condensed" panose="02000503020000020004" pitchFamily="50" charset="0"/>
              </a:rPr>
              <a:t>pMap.get</a:t>
            </a:r>
            <a:r>
              <a:rPr lang="en-US" sz="700" dirty="0">
                <a:latin typeface="3ds Condensed" panose="02000503020000020004" pitchFamily="50" charset="0"/>
              </a:rPr>
              <a:t>("</a:t>
            </a:r>
            <a:r>
              <a:rPr lang="en-US" sz="700" dirty="0" err="1">
                <a:latin typeface="3ds Condensed" panose="02000503020000020004" pitchFamily="50" charset="0"/>
              </a:rPr>
              <a:t>languageStr</a:t>
            </a:r>
            <a:r>
              <a:rPr lang="en-US" sz="700" dirty="0">
                <a:latin typeface="3ds Condensed" panose="02000503020000020004" pitchFamily="50" charset="0"/>
              </a:rPr>
              <a:t>");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116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117         String </a:t>
            </a:r>
            <a:r>
              <a:rPr lang="en-US" sz="700" dirty="0" err="1">
                <a:latin typeface="3ds Condensed" panose="02000503020000020004" pitchFamily="50" charset="0"/>
              </a:rPr>
              <a:t>sName</a:t>
            </a:r>
            <a:r>
              <a:rPr lang="en-US" sz="700" dirty="0">
                <a:latin typeface="3ds Condensed" panose="02000503020000020004" pitchFamily="50" charset="0"/>
              </a:rPr>
              <a:t> = (String)</a:t>
            </a:r>
            <a:r>
              <a:rPr lang="en-US" sz="700" dirty="0" err="1">
                <a:latin typeface="3ds Condensed" panose="02000503020000020004" pitchFamily="50" charset="0"/>
              </a:rPr>
              <a:t>pMap.get</a:t>
            </a:r>
            <a:r>
              <a:rPr lang="en-US" sz="700" dirty="0">
                <a:latin typeface="3ds Condensed" panose="02000503020000020004" pitchFamily="50" charset="0"/>
              </a:rPr>
              <a:t>("Name");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118         </a:t>
            </a:r>
            <a:r>
              <a:rPr lang="en-US" sz="700" dirty="0" err="1">
                <a:latin typeface="3ds Condensed" panose="02000503020000020004" pitchFamily="50" charset="0"/>
              </a:rPr>
              <a:t>boolean</a:t>
            </a:r>
            <a:r>
              <a:rPr lang="en-US" sz="700" dirty="0">
                <a:latin typeface="3ds Condensed" panose="02000503020000020004" pitchFamily="50" charset="0"/>
              </a:rPr>
              <a:t> </a:t>
            </a:r>
            <a:r>
              <a:rPr lang="en-US" sz="700" dirty="0" err="1">
                <a:latin typeface="3ds Condensed" panose="02000503020000020004" pitchFamily="50" charset="0"/>
              </a:rPr>
              <a:t>isSearch</a:t>
            </a:r>
            <a:r>
              <a:rPr lang="en-US" sz="700" dirty="0">
                <a:latin typeface="3ds Condensed" panose="02000503020000020004" pitchFamily="50" charset="0"/>
              </a:rPr>
              <a:t> = false;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119         </a:t>
            </a:r>
            <a:r>
              <a:rPr lang="en-US" sz="700" dirty="0" err="1">
                <a:latin typeface="3ds Condensed" panose="02000503020000020004" pitchFamily="50" charset="0"/>
              </a:rPr>
              <a:t>ArrayList</a:t>
            </a:r>
            <a:r>
              <a:rPr lang="en-US" sz="700" dirty="0">
                <a:latin typeface="3ds Condensed" panose="02000503020000020004" pitchFamily="50" charset="0"/>
              </a:rPr>
              <a:t> </a:t>
            </a:r>
            <a:r>
              <a:rPr lang="en-US" sz="700" dirty="0" err="1">
                <a:latin typeface="3ds Condensed" panose="02000503020000020004" pitchFamily="50" charset="0"/>
              </a:rPr>
              <a:t>patternList</a:t>
            </a:r>
            <a:r>
              <a:rPr lang="en-US" sz="700" dirty="0">
                <a:latin typeface="3ds Condensed" panose="02000503020000020004" pitchFamily="50" charset="0"/>
              </a:rPr>
              <a:t> = new </a:t>
            </a:r>
            <a:r>
              <a:rPr lang="en-US" sz="700" dirty="0" err="1">
                <a:latin typeface="3ds Condensed" panose="02000503020000020004" pitchFamily="50" charset="0"/>
              </a:rPr>
              <a:t>ArrayList</a:t>
            </a:r>
            <a:r>
              <a:rPr lang="en-US" sz="700" dirty="0">
                <a:latin typeface="3ds Condensed" panose="02000503020000020004" pitchFamily="50" charset="0"/>
              </a:rPr>
              <a:t>();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120         /* Check for null if Navigation is from My Desk--&gt; Collection */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121         if(</a:t>
            </a:r>
            <a:r>
              <a:rPr lang="en-US" sz="700" dirty="0" err="1">
                <a:latin typeface="3ds Condensed" panose="02000503020000020004" pitchFamily="50" charset="0"/>
              </a:rPr>
              <a:t>sName</a:t>
            </a:r>
            <a:r>
              <a:rPr lang="en-US" sz="700" dirty="0">
                <a:latin typeface="3ds Condensed" panose="02000503020000020004" pitchFamily="50" charset="0"/>
              </a:rPr>
              <a:t> != null) {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122                         </a:t>
            </a:r>
            <a:r>
              <a:rPr lang="en-US" sz="700" dirty="0" err="1">
                <a:latin typeface="3ds Condensed" panose="02000503020000020004" pitchFamily="50" charset="0"/>
              </a:rPr>
              <a:t>isSearch</a:t>
            </a:r>
            <a:r>
              <a:rPr lang="en-US" sz="700" dirty="0">
                <a:latin typeface="3ds Condensed" panose="02000503020000020004" pitchFamily="50" charset="0"/>
              </a:rPr>
              <a:t> = true;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123                 }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124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125         /* Build the Tokens for Pattern Matching */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126         if(</a:t>
            </a:r>
            <a:r>
              <a:rPr lang="en-US" sz="700" dirty="0" err="1">
                <a:latin typeface="3ds Condensed" panose="02000503020000020004" pitchFamily="50" charset="0"/>
              </a:rPr>
              <a:t>isSearch</a:t>
            </a:r>
            <a:r>
              <a:rPr lang="en-US" sz="700" dirty="0">
                <a:latin typeface="3ds Condensed" panose="02000503020000020004" pitchFamily="50" charset="0"/>
              </a:rPr>
              <a:t>) {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127                 </a:t>
            </a:r>
            <a:r>
              <a:rPr lang="en-US" sz="700" dirty="0" err="1">
                <a:latin typeface="3ds Condensed" panose="02000503020000020004" pitchFamily="50" charset="0"/>
              </a:rPr>
              <a:t>sName</a:t>
            </a:r>
            <a:r>
              <a:rPr lang="en-US" sz="700" dirty="0">
                <a:latin typeface="3ds Condensed" panose="02000503020000020004" pitchFamily="50" charset="0"/>
              </a:rPr>
              <a:t> = </a:t>
            </a:r>
            <a:r>
              <a:rPr lang="en-US" sz="700" dirty="0" err="1">
                <a:latin typeface="3ds Condensed" panose="02000503020000020004" pitchFamily="50" charset="0"/>
              </a:rPr>
              <a:t>sName.trim</a:t>
            </a:r>
            <a:r>
              <a:rPr lang="en-US" sz="700" dirty="0">
                <a:latin typeface="3ds Condensed" panose="02000503020000020004" pitchFamily="50" charset="0"/>
              </a:rPr>
              <a:t>();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128                 if("".equals(</a:t>
            </a:r>
            <a:r>
              <a:rPr lang="en-US" sz="700" dirty="0" err="1">
                <a:latin typeface="3ds Condensed" panose="02000503020000020004" pitchFamily="50" charset="0"/>
              </a:rPr>
              <a:t>sName</a:t>
            </a:r>
            <a:r>
              <a:rPr lang="en-US" sz="700" dirty="0">
                <a:latin typeface="3ds Condensed" panose="02000503020000020004" pitchFamily="50" charset="0"/>
              </a:rPr>
              <a:t>)) {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129                                 </a:t>
            </a:r>
            <a:r>
              <a:rPr lang="en-US" sz="700" dirty="0" err="1">
                <a:latin typeface="3ds Condensed" panose="02000503020000020004" pitchFamily="50" charset="0"/>
              </a:rPr>
              <a:t>sName</a:t>
            </a:r>
            <a:r>
              <a:rPr lang="en-US" sz="700" dirty="0">
                <a:latin typeface="3ds Condensed" panose="02000503020000020004" pitchFamily="50" charset="0"/>
              </a:rPr>
              <a:t> = "*";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130                         }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131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132                         if(</a:t>
            </a:r>
            <a:r>
              <a:rPr lang="en-US" sz="700" dirty="0" err="1">
                <a:latin typeface="3ds Condensed" panose="02000503020000020004" pitchFamily="50" charset="0"/>
              </a:rPr>
              <a:t>sName.indexOf</a:t>
            </a:r>
            <a:r>
              <a:rPr lang="en-US" sz="700" dirty="0">
                <a:latin typeface="3ds Condensed" panose="02000503020000020004" pitchFamily="50" charset="0"/>
              </a:rPr>
              <a:t>(",") != -1) {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133                                 </a:t>
            </a:r>
            <a:r>
              <a:rPr lang="en-US" sz="700" dirty="0" err="1">
                <a:latin typeface="3ds Condensed" panose="02000503020000020004" pitchFamily="50" charset="0"/>
              </a:rPr>
              <a:t>StringTokenizer</a:t>
            </a:r>
            <a:r>
              <a:rPr lang="en-US" sz="700" dirty="0">
                <a:latin typeface="3ds Condensed" panose="02000503020000020004" pitchFamily="50" charset="0"/>
              </a:rPr>
              <a:t> token = new </a:t>
            </a:r>
            <a:r>
              <a:rPr lang="en-US" sz="700" dirty="0" err="1">
                <a:latin typeface="3ds Condensed" panose="02000503020000020004" pitchFamily="50" charset="0"/>
              </a:rPr>
              <a:t>StringTokenizer</a:t>
            </a:r>
            <a:r>
              <a:rPr lang="en-US" sz="700" dirty="0"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latin typeface="3ds Condensed" panose="02000503020000020004" pitchFamily="50" charset="0"/>
              </a:rPr>
              <a:t>sName</a:t>
            </a:r>
            <a:r>
              <a:rPr lang="en-US" sz="700" dirty="0">
                <a:latin typeface="3ds Condensed" panose="02000503020000020004" pitchFamily="50" charset="0"/>
              </a:rPr>
              <a:t>, ",");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134                                 while(</a:t>
            </a:r>
            <a:r>
              <a:rPr lang="en-US" sz="700" dirty="0" err="1">
                <a:latin typeface="3ds Condensed" panose="02000503020000020004" pitchFamily="50" charset="0"/>
              </a:rPr>
              <a:t>token.hasMoreTokens</a:t>
            </a:r>
            <a:r>
              <a:rPr lang="en-US" sz="700" dirty="0">
                <a:latin typeface="3ds Condensed" panose="02000503020000020004" pitchFamily="50" charset="0"/>
              </a:rPr>
              <a:t>()) {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135                                         </a:t>
            </a:r>
            <a:r>
              <a:rPr lang="en-US" sz="700" dirty="0" err="1">
                <a:latin typeface="3ds Condensed" panose="02000503020000020004" pitchFamily="50" charset="0"/>
              </a:rPr>
              <a:t>patternList.add</a:t>
            </a:r>
            <a:r>
              <a:rPr lang="en-US" sz="700" dirty="0"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latin typeface="3ds Condensed" panose="02000503020000020004" pitchFamily="50" charset="0"/>
              </a:rPr>
              <a:t>token.nextToken</a:t>
            </a:r>
            <a:r>
              <a:rPr lang="en-US" sz="700" dirty="0">
                <a:latin typeface="3ds Condensed" panose="02000503020000020004" pitchFamily="50" charset="0"/>
              </a:rPr>
              <a:t>().trim().</a:t>
            </a:r>
            <a:r>
              <a:rPr lang="en-US" sz="700" dirty="0" err="1">
                <a:latin typeface="3ds Condensed" panose="02000503020000020004" pitchFamily="50" charset="0"/>
              </a:rPr>
              <a:t>toUpperCase</a:t>
            </a:r>
            <a:r>
              <a:rPr lang="en-US" sz="700" dirty="0">
                <a:latin typeface="3ds Condensed" panose="02000503020000020004" pitchFamily="50" charset="0"/>
              </a:rPr>
              <a:t>());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136                                 }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137                         } else {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138                                 </a:t>
            </a:r>
            <a:r>
              <a:rPr lang="en-US" sz="700" dirty="0" err="1">
                <a:latin typeface="3ds Condensed" panose="02000503020000020004" pitchFamily="50" charset="0"/>
              </a:rPr>
              <a:t>patternList.add</a:t>
            </a:r>
            <a:r>
              <a:rPr lang="en-US" sz="700" dirty="0"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latin typeface="3ds Condensed" panose="02000503020000020004" pitchFamily="50" charset="0"/>
              </a:rPr>
              <a:t>sName.toUpperCase</a:t>
            </a:r>
            <a:r>
              <a:rPr lang="en-US" sz="700" dirty="0">
                <a:latin typeface="3ds Condensed" panose="02000503020000020004" pitchFamily="50" charset="0"/>
              </a:rPr>
              <a:t>());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139                         }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140                 }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141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142         return </a:t>
            </a:r>
            <a:r>
              <a:rPr lang="en-US" sz="700" dirty="0" err="1">
                <a:latin typeface="3ds Condensed" panose="02000503020000020004" pitchFamily="50" charset="0"/>
              </a:rPr>
              <a:t>getCollectionList</a:t>
            </a:r>
            <a:r>
              <a:rPr lang="en-US" sz="700" dirty="0">
                <a:latin typeface="3ds Condensed" panose="02000503020000020004" pitchFamily="50" charset="0"/>
              </a:rPr>
              <a:t>(context, </a:t>
            </a:r>
            <a:r>
              <a:rPr lang="en-US" sz="700" dirty="0" err="1">
                <a:latin typeface="3ds Condensed" panose="02000503020000020004" pitchFamily="50" charset="0"/>
              </a:rPr>
              <a:t>strLang</a:t>
            </a:r>
            <a:r>
              <a:rPr lang="en-US" sz="700" dirty="0">
                <a:latin typeface="3ds Condensed" panose="02000503020000020004" pitchFamily="50" charset="0"/>
              </a:rPr>
              <a:t>, </a:t>
            </a:r>
            <a:r>
              <a:rPr lang="en-US" sz="700" dirty="0" err="1">
                <a:latin typeface="3ds Condensed" panose="02000503020000020004" pitchFamily="50" charset="0"/>
              </a:rPr>
              <a:t>isSearch</a:t>
            </a:r>
            <a:r>
              <a:rPr lang="en-US" sz="700" dirty="0">
                <a:latin typeface="3ds Condensed" panose="02000503020000020004" pitchFamily="50" charset="0"/>
              </a:rPr>
              <a:t>, </a:t>
            </a:r>
            <a:r>
              <a:rPr lang="en-US" sz="700" dirty="0" err="1">
                <a:latin typeface="3ds Condensed" panose="02000503020000020004" pitchFamily="50" charset="0"/>
              </a:rPr>
              <a:t>patternList</a:t>
            </a:r>
            <a:r>
              <a:rPr lang="en-US" sz="700" dirty="0">
                <a:latin typeface="3ds Condensed" panose="02000503020000020004" pitchFamily="50" charset="0"/>
              </a:rPr>
              <a:t>);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143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144     }</a:t>
            </a:r>
          </a:p>
          <a:p>
            <a:r>
              <a:rPr lang="en-US" sz="700" dirty="0">
                <a:latin typeface="3ds Condensed" panose="02000503020000020004" pitchFamily="50" charset="0"/>
              </a:rPr>
              <a:t>    145</a:t>
            </a:r>
          </a:p>
        </p:txBody>
      </p:sp>
      <p:sp>
        <p:nvSpPr>
          <p:cNvPr id="14" name="Curved Up Arrow 13"/>
          <p:cNvSpPr/>
          <p:nvPr/>
        </p:nvSpPr>
        <p:spPr>
          <a:xfrm rot="1352064">
            <a:off x="1328120" y="3334665"/>
            <a:ext cx="1152247" cy="440012"/>
          </a:xfrm>
          <a:prstGeom prst="curvedUp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491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82116A-CDA7-4A46-82DF-746EF4616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schedule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2B9001-BEDE-4C10-9A5D-F2616E128E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4FA669E-BDF6-4CD4-AF38-E378C3E34B24}" type="datetime1">
              <a:rPr lang="en-US" smtClean="0"/>
              <a:t>11/21/2022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0160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513" y="1348318"/>
            <a:ext cx="2003531" cy="3161023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New Table UI </a:t>
            </a:r>
            <a:r>
              <a:rPr lang="ko-KR" altLang="en-US" dirty="0"/>
              <a:t>실습 </a:t>
            </a:r>
            <a:r>
              <a:rPr lang="en-US" altLang="ko-KR" dirty="0"/>
              <a:t>– Table</a:t>
            </a:r>
            <a:r>
              <a:rPr lang="ko-KR" altLang="en-US" dirty="0"/>
              <a:t>에 데이터 출력하기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36574" y="1063555"/>
            <a:ext cx="6101729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3ds Condensed" panose="02000503020000020004" pitchFamily="50" charset="0"/>
              </a:rPr>
              <a:t>MQL&lt;264&gt;extract </a:t>
            </a:r>
            <a:r>
              <a:rPr lang="en-US" dirty="0" err="1">
                <a:latin typeface="3ds Condensed" panose="02000503020000020004" pitchFamily="50" charset="0"/>
              </a:rPr>
              <a:t>prog</a:t>
            </a:r>
            <a:r>
              <a:rPr lang="en-US" dirty="0">
                <a:latin typeface="3ds Condensed" panose="02000503020000020004" pitchFamily="50" charset="0"/>
              </a:rPr>
              <a:t> </a:t>
            </a:r>
            <a:r>
              <a:rPr lang="en-US" dirty="0" err="1">
                <a:latin typeface="3ds Condensed" panose="02000503020000020004" pitchFamily="50" charset="0"/>
              </a:rPr>
              <a:t>kynAEFAcademyBase</a:t>
            </a:r>
            <a:r>
              <a:rPr lang="en-US" dirty="0" smtClean="0">
                <a:latin typeface="3ds Condensed" panose="02000503020000020004" pitchFamily="50" charset="0"/>
              </a:rPr>
              <a:t> </a:t>
            </a:r>
            <a:r>
              <a:rPr lang="en-US" dirty="0">
                <a:latin typeface="3ds Condensed" panose="02000503020000020004" pitchFamily="50" charset="0"/>
              </a:rPr>
              <a:t>source </a:t>
            </a:r>
            <a:r>
              <a:rPr lang="en-US" dirty="0" smtClean="0">
                <a:latin typeface="3ds Condensed" panose="02000503020000020004" pitchFamily="50" charset="0"/>
              </a:rPr>
              <a:t>./;</a:t>
            </a:r>
          </a:p>
          <a:p>
            <a:r>
              <a:rPr lang="en-US" dirty="0">
                <a:latin typeface="3ds Condensed" panose="02000503020000020004" pitchFamily="50" charset="0"/>
              </a:rPr>
              <a:t>MQL&lt;264&gt;insert </a:t>
            </a:r>
            <a:r>
              <a:rPr lang="en-US" dirty="0" err="1">
                <a:latin typeface="3ds Condensed" panose="02000503020000020004" pitchFamily="50" charset="0"/>
              </a:rPr>
              <a:t>prog</a:t>
            </a:r>
            <a:r>
              <a:rPr lang="en-US" dirty="0">
                <a:latin typeface="3ds Condensed" panose="02000503020000020004" pitchFamily="50" charset="0"/>
              </a:rPr>
              <a:t> </a:t>
            </a:r>
            <a:r>
              <a:rPr lang="en-US" dirty="0" err="1">
                <a:latin typeface="3ds Condensed" panose="02000503020000020004" pitchFamily="50" charset="0"/>
              </a:rPr>
              <a:t>kynAEFAcademyBase</a:t>
            </a:r>
            <a:r>
              <a:rPr lang="en-US" dirty="0">
                <a:latin typeface="3ds Condensed" panose="02000503020000020004" pitchFamily="50" charset="0"/>
              </a:rPr>
              <a:t>;</a:t>
            </a:r>
            <a:endParaRPr lang="en-US" dirty="0" smtClean="0">
              <a:latin typeface="3ds Condensed" panose="02000503020000020004" pitchFamily="50" charset="0"/>
            </a:endParaRPr>
          </a:p>
          <a:p>
            <a:r>
              <a:rPr lang="en-US" dirty="0" smtClean="0">
                <a:latin typeface="3ds Condensed" panose="02000503020000020004" pitchFamily="50" charset="0"/>
              </a:rPr>
              <a:t>MQL&lt;265&gt;compile </a:t>
            </a:r>
            <a:r>
              <a:rPr lang="en-US" dirty="0" err="1">
                <a:latin typeface="3ds Condensed" panose="02000503020000020004" pitchFamily="50" charset="0"/>
              </a:rPr>
              <a:t>prog</a:t>
            </a:r>
            <a:r>
              <a:rPr lang="en-US" dirty="0">
                <a:latin typeface="3ds Condensed" panose="02000503020000020004" pitchFamily="50" charset="0"/>
              </a:rPr>
              <a:t> </a:t>
            </a:r>
            <a:r>
              <a:rPr lang="en-US" dirty="0" err="1">
                <a:latin typeface="3ds Condensed" panose="02000503020000020004" pitchFamily="50" charset="0"/>
              </a:rPr>
              <a:t>kynAEFAcademyBase</a:t>
            </a:r>
            <a:r>
              <a:rPr lang="en-US" dirty="0" smtClean="0">
                <a:latin typeface="3ds Condensed" panose="02000503020000020004" pitchFamily="50" charset="0"/>
              </a:rPr>
              <a:t> </a:t>
            </a:r>
            <a:r>
              <a:rPr lang="en-US" dirty="0">
                <a:latin typeface="3ds Condensed" panose="02000503020000020004" pitchFamily="50" charset="0"/>
              </a:rPr>
              <a:t>force update;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947" y="2352531"/>
            <a:ext cx="6031233" cy="16426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ounded Rectangle 9"/>
          <p:cNvSpPr/>
          <p:nvPr/>
        </p:nvSpPr>
        <p:spPr>
          <a:xfrm>
            <a:off x="7253323" y="2207295"/>
            <a:ext cx="1706174" cy="178755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253323" y="3173877"/>
            <a:ext cx="1706174" cy="178755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7253323" y="4218906"/>
            <a:ext cx="1706174" cy="178755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urved Connector 13"/>
          <p:cNvCxnSpPr>
            <a:stCxn id="10" idx="1"/>
          </p:cNvCxnSpPr>
          <p:nvPr/>
        </p:nvCxnSpPr>
        <p:spPr>
          <a:xfrm rot="10800000" flipV="1">
            <a:off x="2186311" y="2296672"/>
            <a:ext cx="5067013" cy="56129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0800000">
            <a:off x="3738433" y="2898685"/>
            <a:ext cx="3514893" cy="371094"/>
          </a:xfrm>
          <a:prstGeom prst="curvedConnector3">
            <a:avLst>
              <a:gd name="adj1" fmla="val 49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13" idx="1"/>
          </p:cNvCxnSpPr>
          <p:nvPr/>
        </p:nvCxnSpPr>
        <p:spPr>
          <a:xfrm rot="10800000">
            <a:off x="5981415" y="2857966"/>
            <a:ext cx="1271909" cy="145031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668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</a:t>
            </a:r>
            <a:r>
              <a:rPr lang="en-US" dirty="0" smtClean="0"/>
              <a:t>– </a:t>
            </a:r>
            <a:r>
              <a:rPr lang="ko-KR" altLang="en-US" dirty="0" smtClean="0"/>
              <a:t>생성 화면 만들기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58220"/>
            <a:ext cx="7800280" cy="2823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750" y="1413914"/>
            <a:ext cx="2848434" cy="1248345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382904" y="987451"/>
            <a:ext cx="1081511" cy="223843"/>
          </a:xfrm>
          <a:prstGeom prst="roundRect">
            <a:avLst>
              <a:gd name="adj" fmla="val 9600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04" y="1413914"/>
            <a:ext cx="3068112" cy="1604859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>
            <a:off x="797522" y="1211294"/>
            <a:ext cx="126137" cy="202620"/>
          </a:xfrm>
          <a:prstGeom prst="downArrow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Curved Connector 10"/>
          <p:cNvCxnSpPr>
            <a:stCxn id="5" idx="3"/>
            <a:endCxn id="4" idx="1"/>
          </p:cNvCxnSpPr>
          <p:nvPr/>
        </p:nvCxnSpPr>
        <p:spPr>
          <a:xfrm flipV="1">
            <a:off x="3451016" y="2038087"/>
            <a:ext cx="1883734" cy="178257"/>
          </a:xfrm>
          <a:prstGeom prst="curvedConnector3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904" y="3835406"/>
            <a:ext cx="495369" cy="3620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0213" y="3339613"/>
            <a:ext cx="3761831" cy="138671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04843" y="3192160"/>
            <a:ext cx="2391637" cy="1648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Right Arrow 15"/>
          <p:cNvSpPr/>
          <p:nvPr/>
        </p:nvSpPr>
        <p:spPr>
          <a:xfrm>
            <a:off x="1057643" y="3792962"/>
            <a:ext cx="322341" cy="446887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5302273" y="3750520"/>
            <a:ext cx="322341" cy="446887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>
            <a:off x="7075714" y="1201547"/>
            <a:ext cx="126137" cy="202620"/>
          </a:xfrm>
          <a:prstGeom prst="downArrow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770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</a:t>
            </a:r>
            <a:r>
              <a:rPr lang="ko-KR" altLang="en-US" dirty="0"/>
              <a:t>생성 화면 </a:t>
            </a:r>
            <a:r>
              <a:rPr lang="ko-KR" altLang="en-US" dirty="0" smtClean="0"/>
              <a:t>만들기 </a:t>
            </a:r>
            <a:r>
              <a:rPr lang="en-US" altLang="ko-KR" dirty="0" smtClean="0"/>
              <a:t>(Client Program)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287" y="964424"/>
            <a:ext cx="5075995" cy="6383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53545" y="1860008"/>
            <a:ext cx="1377144" cy="25997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Bottom</a:t>
            </a:r>
            <a:endParaRPr lang="en-US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40404" y="1860008"/>
            <a:ext cx="80342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  <a:latin typeface="3ds Condensed" panose="02000503020000020004" pitchFamily="50" charset="0"/>
              </a:rPr>
              <a:t>Header</a:t>
            </a:r>
            <a:endParaRPr lang="en-US" b="1" dirty="0">
              <a:solidFill>
                <a:schemeClr val="bg1">
                  <a:lumMod val="65000"/>
                </a:schemeClr>
              </a:solidFill>
              <a:latin typeface="3ds Condensed" panose="02000503020000020004" pitchFamily="50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12113" y="4528721"/>
            <a:ext cx="194534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  <a:latin typeface="3ds Condensed" panose="02000503020000020004" pitchFamily="50" charset="0"/>
              </a:rPr>
              <a:t>XXXXX</a:t>
            </a:r>
            <a:r>
              <a:rPr lang="en-US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DiaFS.jsp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3ds Condensed" panose="02000503020000020004" pitchFamily="50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141281" y="2259131"/>
            <a:ext cx="1058779" cy="16428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545926" y="2894446"/>
            <a:ext cx="200728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  <a:latin typeface="3ds Condensed" panose="02000503020000020004" pitchFamily="50" charset="0"/>
              </a:rPr>
              <a:t>XXXXX</a:t>
            </a:r>
            <a:r>
              <a:rPr lang="en-US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Dialog.jsp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3ds Condensed" panose="02000503020000020004" pitchFamily="50" charset="0"/>
            </a:endParaRPr>
          </a:p>
        </p:txBody>
      </p:sp>
      <p:cxnSp>
        <p:nvCxnSpPr>
          <p:cNvPr id="12" name="Straight Arrow Connector 11"/>
          <p:cNvCxnSpPr>
            <a:stCxn id="5" idx="3"/>
            <a:endCxn id="11" idx="1"/>
          </p:cNvCxnSpPr>
          <p:nvPr/>
        </p:nvCxnSpPr>
        <p:spPr>
          <a:xfrm flipV="1">
            <a:off x="2200060" y="3071418"/>
            <a:ext cx="345866" cy="9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361287" y="4018819"/>
            <a:ext cx="543140" cy="15125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solidFill>
                  <a:srgbClr val="C00000"/>
                </a:solidFill>
                <a:latin typeface="Arial Black" panose="020B0A04020102020204" pitchFamily="34" charset="0"/>
              </a:rPr>
              <a:t>Done</a:t>
            </a:r>
            <a:endParaRPr lang="en-US" sz="1000" b="1" dirty="0">
              <a:solidFill>
                <a:srgbClr val="C00000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6" name="Straight Arrow Connector 15"/>
          <p:cNvCxnSpPr>
            <a:stCxn id="15" idx="3"/>
            <a:endCxn id="18" idx="1"/>
          </p:cNvCxnSpPr>
          <p:nvPr/>
        </p:nvCxnSpPr>
        <p:spPr>
          <a:xfrm flipV="1">
            <a:off x="1904427" y="4078912"/>
            <a:ext cx="641499" cy="15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545926" y="3901940"/>
            <a:ext cx="2102114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emx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  <a:latin typeface="3ds Condensed" panose="02000503020000020004" pitchFamily="50" charset="0"/>
              </a:rPr>
              <a:t>XXXXX</a:t>
            </a:r>
            <a:r>
              <a:rPr lang="en-US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3ds Condensed" panose="02000503020000020004" pitchFamily="50" charset="0"/>
              </a:rPr>
              <a:t>Process.jsp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3ds Condensed" panose="02000503020000020004" pitchFamily="50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0165" y="2105024"/>
            <a:ext cx="1991176" cy="21097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559065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</a:t>
            </a:r>
            <a:r>
              <a:rPr lang="ko-KR" altLang="en-US" dirty="0"/>
              <a:t>생성 화면 </a:t>
            </a:r>
            <a:r>
              <a:rPr lang="ko-KR" altLang="en-US" dirty="0" smtClean="0"/>
              <a:t>만들기 </a:t>
            </a:r>
            <a:r>
              <a:rPr lang="en-US" altLang="ko-KR" dirty="0" smtClean="0"/>
              <a:t>(form </a:t>
            </a:r>
            <a:r>
              <a:rPr lang="ko-KR" altLang="en-US" dirty="0" smtClean="0"/>
              <a:t>이용하기</a:t>
            </a:r>
            <a:r>
              <a:rPr lang="en-US" altLang="ko-KR" dirty="0" smtClean="0"/>
              <a:t>)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732" y="935822"/>
            <a:ext cx="1340621" cy="35828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04" y="935822"/>
            <a:ext cx="1980576" cy="8659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2218" y="935822"/>
            <a:ext cx="5060579" cy="16813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8428" y="2810547"/>
            <a:ext cx="3655551" cy="1489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6052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</a:t>
            </a:r>
            <a:r>
              <a:rPr lang="ko-KR" altLang="en-US" dirty="0"/>
              <a:t>생성 화면 만들기 </a:t>
            </a:r>
            <a:r>
              <a:rPr lang="en-US" altLang="ko-KR" dirty="0"/>
              <a:t>(form </a:t>
            </a:r>
            <a:r>
              <a:rPr lang="ko-KR" altLang="en-US" dirty="0"/>
              <a:t>이용하기</a:t>
            </a:r>
            <a:r>
              <a:rPr lang="en-US" altLang="ko-KR" dirty="0"/>
              <a:t>)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432" y="999513"/>
            <a:ext cx="2986042" cy="37636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053" y="999513"/>
            <a:ext cx="1340621" cy="35828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ight Arrow 3"/>
          <p:cNvSpPr/>
          <p:nvPr/>
        </p:nvSpPr>
        <p:spPr>
          <a:xfrm>
            <a:off x="1986929" y="1883801"/>
            <a:ext cx="343759" cy="1478166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7583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</a:t>
            </a:r>
            <a:r>
              <a:rPr lang="ko-KR" altLang="en-US" dirty="0"/>
              <a:t>생성 화면 만들기 </a:t>
            </a:r>
            <a:r>
              <a:rPr lang="en-US" altLang="ko-KR" dirty="0" smtClean="0"/>
              <a:t>(business object creation using JPO)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12" y="971038"/>
            <a:ext cx="3655551" cy="1489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ounded Rectangle 5"/>
          <p:cNvSpPr/>
          <p:nvPr/>
        </p:nvSpPr>
        <p:spPr>
          <a:xfrm>
            <a:off x="455811" y="1626552"/>
            <a:ext cx="3380543" cy="178755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3214" y="971037"/>
            <a:ext cx="4690154" cy="4052458"/>
          </a:xfrm>
          <a:prstGeom prst="rect">
            <a:avLst/>
          </a:prstGeom>
        </p:spPr>
      </p:pic>
      <p:sp>
        <p:nvSpPr>
          <p:cNvPr id="4" name="Curved Up Arrow 3"/>
          <p:cNvSpPr/>
          <p:nvPr/>
        </p:nvSpPr>
        <p:spPr>
          <a:xfrm rot="1401101">
            <a:off x="2074450" y="2269785"/>
            <a:ext cx="2243092" cy="591266"/>
          </a:xfrm>
          <a:prstGeom prst="curvedUpArrow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65937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UI Modeling – </a:t>
            </a:r>
            <a:r>
              <a:rPr lang="ko-KR" altLang="en-US" dirty="0" smtClean="0"/>
              <a:t>수정 화면 만들기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99513"/>
            <a:ext cx="3857513" cy="22235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7679" y="2993873"/>
            <a:ext cx="3569134" cy="20080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04" y="3418039"/>
            <a:ext cx="2212404" cy="11856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0782" y="208927"/>
            <a:ext cx="3279465" cy="24208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5306" y="2460823"/>
            <a:ext cx="3076283" cy="267836"/>
          </a:xfrm>
          <a:prstGeom prst="rect">
            <a:avLst/>
          </a:prstGeom>
        </p:spPr>
      </p:pic>
      <p:sp>
        <p:nvSpPr>
          <p:cNvPr id="10" name="Curved Up Arrow 9"/>
          <p:cNvSpPr/>
          <p:nvPr/>
        </p:nvSpPr>
        <p:spPr>
          <a:xfrm rot="19162754">
            <a:off x="6530953" y="3321417"/>
            <a:ext cx="1395663" cy="442095"/>
          </a:xfrm>
          <a:prstGeom prst="curvedUp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4041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 I - client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UI Modeling – </a:t>
            </a:r>
            <a:r>
              <a:rPr lang="ko-KR" altLang="en-US" dirty="0"/>
              <a:t>수정 화면 만들기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99513"/>
            <a:ext cx="3531397" cy="22468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1753" y="2510830"/>
            <a:ext cx="3342806" cy="22893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7014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82116A-CDA7-4A46-82DF-746EF4616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II</a:t>
            </a:r>
            <a:br>
              <a:rPr lang="en-US" dirty="0" smtClean="0"/>
            </a:br>
            <a:r>
              <a:rPr lang="en-US" dirty="0" smtClean="0"/>
              <a:t>- server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2B9001-BEDE-4C10-9A5D-F2616E128E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4FA669E-BDF6-4CD4-AF38-E378C3E34B24}" type="datetime1">
              <a:rPr lang="en-US" smtClean="0"/>
              <a:t>11/21/2022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3138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 I - </a:t>
            </a:r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Name</a:t>
            </a:r>
            <a:r>
              <a:rPr lang="ko-KR" altLang="en-US" dirty="0" smtClean="0"/>
              <a:t>를 자동으로 할당하기 </a:t>
            </a:r>
            <a:r>
              <a:rPr lang="en-US" altLang="ko-KR" dirty="0" smtClean="0"/>
              <a:t>- </a:t>
            </a:r>
            <a:r>
              <a:rPr lang="en-US" dirty="0" smtClean="0"/>
              <a:t>Number Generator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99513"/>
            <a:ext cx="2787086" cy="1698853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107548" y="1400133"/>
            <a:ext cx="749396" cy="70489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800" dirty="0" smtClean="0">
                <a:latin typeface="3ds Condensed" panose="02000503020000020004" pitchFamily="50" charset="0"/>
              </a:rPr>
              <a:t>Number</a:t>
            </a:r>
          </a:p>
          <a:p>
            <a:pPr algn="ctr"/>
            <a:r>
              <a:rPr lang="en-US" sz="800" dirty="0" smtClean="0">
                <a:latin typeface="3ds Condensed" panose="02000503020000020004" pitchFamily="50" charset="0"/>
              </a:rPr>
              <a:t>Generator</a:t>
            </a:r>
            <a:endParaRPr lang="en-US" sz="800" dirty="0">
              <a:latin typeface="3ds Condensed" panose="02000503020000020004" pitchFamily="50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145702" y="3060675"/>
            <a:ext cx="749396" cy="70489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800" dirty="0" smtClean="0">
                <a:latin typeface="3ds Condensed" panose="02000503020000020004" pitchFamily="50" charset="0"/>
              </a:rPr>
              <a:t>Object</a:t>
            </a:r>
          </a:p>
          <a:p>
            <a:pPr algn="ctr"/>
            <a:r>
              <a:rPr lang="en-US" sz="800" dirty="0" smtClean="0">
                <a:latin typeface="3ds Condensed" panose="02000503020000020004" pitchFamily="50" charset="0"/>
              </a:rPr>
              <a:t>Generator</a:t>
            </a:r>
            <a:endParaRPr lang="en-US" sz="800" dirty="0">
              <a:latin typeface="3ds Condensed" panose="02000503020000020004" pitchFamily="50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04" y="2950252"/>
            <a:ext cx="2777653" cy="1209237"/>
          </a:xfrm>
          <a:prstGeom prst="rect">
            <a:avLst/>
          </a:prstGeom>
        </p:spPr>
      </p:pic>
      <p:cxnSp>
        <p:nvCxnSpPr>
          <p:cNvPr id="12" name="Curved Connector 11"/>
          <p:cNvCxnSpPr>
            <a:stCxn id="5" idx="4"/>
            <a:endCxn id="11" idx="0"/>
          </p:cNvCxnSpPr>
          <p:nvPr/>
        </p:nvCxnSpPr>
        <p:spPr>
          <a:xfrm rot="16200000" flipH="1">
            <a:off x="4523498" y="2063772"/>
            <a:ext cx="955651" cy="1038154"/>
          </a:xfrm>
          <a:prstGeom prst="curvedConnector3">
            <a:avLst/>
          </a:prstGeom>
          <a:ln w="38100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200" y="1799476"/>
            <a:ext cx="2326181" cy="8988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2904" y="4499588"/>
            <a:ext cx="74685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7030A0"/>
                </a:solidFill>
                <a:latin typeface="3ds Condensed" panose="02000503020000020004" pitchFamily="50" charset="0"/>
              </a:rPr>
              <a:t>mod </a:t>
            </a:r>
            <a:r>
              <a:rPr lang="en-US" sz="1400" b="1" dirty="0" err="1">
                <a:solidFill>
                  <a:srgbClr val="7030A0"/>
                </a:solidFill>
                <a:latin typeface="3ds Condensed" panose="02000503020000020004" pitchFamily="50" charset="0"/>
              </a:rPr>
              <a:t>prog</a:t>
            </a:r>
            <a:r>
              <a:rPr lang="en-US" sz="1400" b="1" dirty="0">
                <a:solidFill>
                  <a:srgbClr val="7030A0"/>
                </a:solidFill>
                <a:latin typeface="3ds Condensed" panose="02000503020000020004" pitchFamily="50" charset="0"/>
              </a:rPr>
              <a:t> </a:t>
            </a:r>
            <a:r>
              <a:rPr lang="en-US" sz="1400" b="1" dirty="0" err="1">
                <a:solidFill>
                  <a:srgbClr val="7030A0"/>
                </a:solidFill>
                <a:latin typeface="3ds Condensed" panose="02000503020000020004" pitchFamily="50" charset="0"/>
              </a:rPr>
              <a:t>eServiceSchemaVariableMapping.tcl</a:t>
            </a:r>
            <a:r>
              <a:rPr lang="en-US" sz="1400" b="1" dirty="0">
                <a:solidFill>
                  <a:srgbClr val="7030A0"/>
                </a:solidFill>
                <a:latin typeface="3ds Condensed" panose="02000503020000020004" pitchFamily="50" charset="0"/>
              </a:rPr>
              <a:t> add property </a:t>
            </a:r>
            <a:r>
              <a:rPr lang="en-US" sz="1400" b="1" dirty="0" err="1">
                <a:solidFill>
                  <a:srgbClr val="7030A0"/>
                </a:solidFill>
                <a:latin typeface="3ds Condensed" panose="02000503020000020004" pitchFamily="50" charset="0"/>
              </a:rPr>
              <a:t>type_KYNType</a:t>
            </a:r>
            <a:r>
              <a:rPr lang="en-US" sz="1400" b="1" dirty="0">
                <a:solidFill>
                  <a:srgbClr val="7030A0"/>
                </a:solidFill>
                <a:latin typeface="3ds Condensed" panose="02000503020000020004" pitchFamily="50" charset="0"/>
              </a:rPr>
              <a:t> to type </a:t>
            </a:r>
            <a:r>
              <a:rPr lang="en-US" sz="1400" b="1" dirty="0" err="1" smtClean="0">
                <a:solidFill>
                  <a:srgbClr val="7030A0"/>
                </a:solidFill>
                <a:latin typeface="3ds Condensed" panose="02000503020000020004" pitchFamily="50" charset="0"/>
              </a:rPr>
              <a:t>KYNType</a:t>
            </a:r>
            <a:r>
              <a:rPr lang="en-US" sz="1400" b="1" dirty="0" smtClean="0">
                <a:solidFill>
                  <a:srgbClr val="7030A0"/>
                </a:solidFill>
                <a:latin typeface="3ds Condensed" panose="02000503020000020004" pitchFamily="50" charset="0"/>
              </a:rPr>
              <a:t>;</a:t>
            </a:r>
            <a:endParaRPr lang="en-US" sz="1400" b="1" dirty="0">
              <a:solidFill>
                <a:srgbClr val="7030A0"/>
              </a:solidFill>
              <a:latin typeface="3ds Condensed" panose="0200050302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732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D4B1F62A-D0F8-F248-87FA-BEC36E775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9DBD25-8B7B-294B-A476-0D8C2DC10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4452" y="2236757"/>
            <a:ext cx="355798" cy="92333"/>
          </a:xfrm>
        </p:spPr>
        <p:txBody>
          <a:bodyPr/>
          <a:lstStyle/>
          <a:p>
            <a:fld id="{DA919677-0C92-4AC6-8A0F-91EB6C275750}" type="datetime1">
              <a:rPr lang="en-US" noProof="0" smtClean="0"/>
              <a:pPr/>
              <a:t>11/21/2022</a:t>
            </a:fld>
            <a:endParaRPr lang="en-US" noProof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334266"/>
              </p:ext>
            </p:extLst>
          </p:nvPr>
        </p:nvGraphicFramePr>
        <p:xfrm>
          <a:off x="455917" y="635388"/>
          <a:ext cx="8457561" cy="3817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7994">
                  <a:extLst>
                    <a:ext uri="{9D8B030D-6E8A-4147-A177-3AD203B41FA5}">
                      <a16:colId xmlns:a16="http://schemas.microsoft.com/office/drawing/2014/main" val="2047122675"/>
                    </a:ext>
                  </a:extLst>
                </a:gridCol>
                <a:gridCol w="1438861">
                  <a:extLst>
                    <a:ext uri="{9D8B030D-6E8A-4147-A177-3AD203B41FA5}">
                      <a16:colId xmlns:a16="http://schemas.microsoft.com/office/drawing/2014/main" val="2835020020"/>
                    </a:ext>
                  </a:extLst>
                </a:gridCol>
                <a:gridCol w="1493898">
                  <a:extLst>
                    <a:ext uri="{9D8B030D-6E8A-4147-A177-3AD203B41FA5}">
                      <a16:colId xmlns:a16="http://schemas.microsoft.com/office/drawing/2014/main" val="719093779"/>
                    </a:ext>
                  </a:extLst>
                </a:gridCol>
                <a:gridCol w="2955296">
                  <a:extLst>
                    <a:ext uri="{9D8B030D-6E8A-4147-A177-3AD203B41FA5}">
                      <a16:colId xmlns:a16="http://schemas.microsoft.com/office/drawing/2014/main" val="1789871656"/>
                    </a:ext>
                  </a:extLst>
                </a:gridCol>
                <a:gridCol w="1691512">
                  <a:extLst>
                    <a:ext uri="{9D8B030D-6E8A-4147-A177-3AD203B41FA5}">
                      <a16:colId xmlns:a16="http://schemas.microsoft.com/office/drawing/2014/main" val="3564810505"/>
                    </a:ext>
                  </a:extLst>
                </a:gridCol>
              </a:tblGrid>
              <a:tr h="23398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Date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Time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Session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Description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Remark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027535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11/22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09:30 ~ 12:00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Project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제안 </a:t>
                      </a:r>
                      <a:r>
                        <a:rPr lang="en-US" altLang="ko-KR" sz="1100" b="1" dirty="0" smtClean="0">
                          <a:latin typeface="3ds Condensed" panose="02000503020000020004" pitchFamily="50" charset="0"/>
                        </a:rPr>
                        <a:t>/ </a:t>
                      </a:r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프로젝트란</a:t>
                      </a:r>
                      <a:r>
                        <a:rPr lang="en-US" altLang="ko-KR" sz="1100" b="1" dirty="0" smtClean="0">
                          <a:latin typeface="3ds Condensed" panose="02000503020000020004" pitchFamily="50" charset="0"/>
                        </a:rPr>
                        <a:t>?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Project Methodology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608897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13:00 ~ 17:00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솔루션 개발자 역할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Solution Architecture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575547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11/23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09:30 ~ 12:00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Configuration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smtClean="0">
                          <a:latin typeface="3ds Condensed" panose="02000503020000020004" pitchFamily="50" charset="0"/>
                        </a:rPr>
                        <a:t>Administrator </a:t>
                      </a:r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역할 </a:t>
                      </a:r>
                      <a:r>
                        <a:rPr lang="en-US" altLang="ko-KR" sz="1100" b="1" dirty="0" smtClean="0">
                          <a:latin typeface="3ds Condensed" panose="02000503020000020004" pitchFamily="50" charset="0"/>
                        </a:rPr>
                        <a:t>(User,</a:t>
                      </a:r>
                      <a:r>
                        <a:rPr lang="en-US" altLang="ko-KR" sz="1100" b="1" baseline="0" dirty="0" smtClean="0">
                          <a:latin typeface="3ds Condensed" panose="02000503020000020004" pitchFamily="50" charset="0"/>
                        </a:rPr>
                        <a:t> License,..)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Center operation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8234718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13:00 ~ 17:00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솔루션 구조 이해 </a:t>
                      </a:r>
                      <a:r>
                        <a:rPr lang="en-US" altLang="ko-KR" sz="1100" b="1" dirty="0" smtClean="0">
                          <a:latin typeface="3ds Condensed" panose="02000503020000020004" pitchFamily="50" charset="0"/>
                        </a:rPr>
                        <a:t>(MQL)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Data Modeling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4415579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11/24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09:30 ~ 12:00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Customization I</a:t>
                      </a:r>
                    </a:p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- Client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smtClean="0">
                          <a:latin typeface="3ds Condensed" panose="02000503020000020004" pitchFamily="50" charset="0"/>
                        </a:rPr>
                        <a:t>WAS </a:t>
                      </a:r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구조 이해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693706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13:00 ~ 17:00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메뉴 별 솔루션 모델 구조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Menu,</a:t>
                      </a:r>
                      <a:r>
                        <a:rPr lang="en-US" sz="1100" baseline="0" dirty="0" smtClean="0">
                          <a:latin typeface="3ds Condensed" panose="02000503020000020004" pitchFamily="50" charset="0"/>
                        </a:rPr>
                        <a:t> Command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564570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11/25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09:30 ~ 12:00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신규 생성 </a:t>
                      </a:r>
                      <a:r>
                        <a:rPr lang="en-US" altLang="ko-KR" sz="1100" b="1" dirty="0" smtClean="0">
                          <a:latin typeface="3ds Condensed" panose="02000503020000020004" pitchFamily="50" charset="0"/>
                        </a:rPr>
                        <a:t>UI </a:t>
                      </a:r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만들기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form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748128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13:00 ~ 17:00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신규</a:t>
                      </a:r>
                      <a:r>
                        <a:rPr lang="ko-KR" altLang="en-US" sz="1100" b="1" baseline="0" dirty="0" smtClean="0">
                          <a:latin typeface="3ds Condensed" panose="02000503020000020004" pitchFamily="50" charset="0"/>
                        </a:rPr>
                        <a:t> 리스트 </a:t>
                      </a:r>
                      <a:r>
                        <a:rPr lang="en-US" altLang="ko-KR" sz="1100" b="1" baseline="0" dirty="0" smtClean="0">
                          <a:latin typeface="3ds Condensed" panose="02000503020000020004" pitchFamily="50" charset="0"/>
                        </a:rPr>
                        <a:t>UI </a:t>
                      </a:r>
                      <a:r>
                        <a:rPr lang="ko-KR" altLang="en-US" sz="1100" b="1" baseline="0" dirty="0" smtClean="0">
                          <a:latin typeface="3ds Condensed" panose="02000503020000020004" pitchFamily="50" charset="0"/>
                        </a:rPr>
                        <a:t>만들기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Indented</a:t>
                      </a:r>
                      <a:r>
                        <a:rPr lang="en-US" sz="1100" baseline="0" dirty="0" smtClean="0">
                          <a:latin typeface="3ds Condensed" panose="02000503020000020004" pitchFamily="50" charset="0"/>
                        </a:rPr>
                        <a:t> Table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71089"/>
                  </a:ext>
                </a:extLst>
              </a:tr>
              <a:tr h="130710">
                <a:tc gridSpan="5">
                  <a:txBody>
                    <a:bodyPr/>
                    <a:lstStyle/>
                    <a:p>
                      <a:pPr algn="l"/>
                      <a:endParaRPr lang="en-US" sz="1050" b="1" dirty="0">
                        <a:latin typeface="3ds Condensed" panose="02000503020000020004" pitchFamily="50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406582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11/29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09:30 ~ 12:00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Customization II</a:t>
                      </a:r>
                    </a:p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- Server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서버 </a:t>
                      </a:r>
                      <a:r>
                        <a:rPr lang="ko-KR" altLang="en-US" sz="1100" b="1" dirty="0" err="1" smtClean="0">
                          <a:latin typeface="3ds Condensed" panose="02000503020000020004" pitchFamily="50" charset="0"/>
                        </a:rPr>
                        <a:t>로직</a:t>
                      </a:r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 반영하기 </a:t>
                      </a:r>
                      <a:r>
                        <a:rPr lang="en-US" altLang="ko-KR" sz="1100" b="1" dirty="0" smtClean="0">
                          <a:latin typeface="3ds Condensed" panose="02000503020000020004" pitchFamily="50" charset="0"/>
                        </a:rPr>
                        <a:t>(</a:t>
                      </a:r>
                      <a:r>
                        <a:rPr lang="ko-KR" altLang="en-US" sz="1100" b="1" dirty="0" err="1" smtClean="0">
                          <a:latin typeface="3ds Condensed" panose="02000503020000020004" pitchFamily="50" charset="0"/>
                        </a:rPr>
                        <a:t>채번</a:t>
                      </a:r>
                      <a:r>
                        <a:rPr lang="en-US" altLang="ko-KR" sz="1100" b="1" dirty="0" smtClean="0">
                          <a:latin typeface="3ds Condensed" panose="02000503020000020004" pitchFamily="50" charset="0"/>
                        </a:rPr>
                        <a:t>)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Trigger, Number</a:t>
                      </a:r>
                      <a:r>
                        <a:rPr lang="en-US" sz="1100" baseline="0" dirty="0" smtClean="0">
                          <a:latin typeface="3ds Condensed" panose="02000503020000020004" pitchFamily="50" charset="0"/>
                        </a:rPr>
                        <a:t> generator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464000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13:00 ~ 17:00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서버 </a:t>
                      </a:r>
                      <a:r>
                        <a:rPr lang="ko-KR" altLang="en-US" sz="1100" b="1" dirty="0" err="1" smtClean="0">
                          <a:latin typeface="3ds Condensed" panose="02000503020000020004" pitchFamily="50" charset="0"/>
                        </a:rPr>
                        <a:t>프로그랭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JPO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994577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11/30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09:30 ~ 12:00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검색 엔진 이해하기 </a:t>
                      </a:r>
                      <a:r>
                        <a:rPr lang="en-US" altLang="ko-KR" sz="1100" b="1" dirty="0" smtClean="0">
                          <a:latin typeface="3ds Condensed" panose="02000503020000020004" pitchFamily="50" charset="0"/>
                        </a:rPr>
                        <a:t>(</a:t>
                      </a:r>
                      <a:r>
                        <a:rPr lang="en-US" altLang="ko-KR" sz="1100" b="1" dirty="0" err="1" smtClean="0">
                          <a:latin typeface="3ds Condensed" panose="02000503020000020004" pitchFamily="50" charset="0"/>
                        </a:rPr>
                        <a:t>exalead</a:t>
                      </a:r>
                      <a:r>
                        <a:rPr lang="en-US" altLang="ko-KR" sz="1100" b="1" dirty="0" smtClean="0">
                          <a:latin typeface="3ds Condensed" panose="02000503020000020004" pitchFamily="50" charset="0"/>
                        </a:rPr>
                        <a:t>)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err="1" smtClean="0">
                          <a:latin typeface="3ds Condensed" panose="02000503020000020004" pitchFamily="50" charset="0"/>
                        </a:rPr>
                        <a:t>Searchindex</a:t>
                      </a:r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, config.xml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7188125"/>
                  </a:ext>
                </a:extLst>
              </a:tr>
              <a:tr h="272403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3ds" panose="02000503020000020004" charset="0"/>
                        </a:rPr>
                        <a:t>13:00 ~ 17:00</a:t>
                      </a:r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latin typeface="3ds" panose="020005030200000200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100" b="1" dirty="0" smtClean="0">
                          <a:latin typeface="3ds Condensed" panose="02000503020000020004" pitchFamily="50" charset="0"/>
                        </a:rPr>
                        <a:t>개발</a:t>
                      </a:r>
                      <a:r>
                        <a:rPr lang="ko-KR" altLang="en-US" sz="1100" b="1" baseline="0" dirty="0" smtClean="0">
                          <a:latin typeface="3ds Condensed" panose="02000503020000020004" pitchFamily="50" charset="0"/>
                        </a:rPr>
                        <a:t> 할 때 지켜야 하는 룰</a:t>
                      </a:r>
                      <a:endParaRPr lang="en-US" sz="1100" b="1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 smtClean="0">
                          <a:latin typeface="3ds Condensed" panose="02000503020000020004" pitchFamily="50" charset="0"/>
                        </a:rPr>
                        <a:t>Code</a:t>
                      </a:r>
                      <a:r>
                        <a:rPr lang="en-US" sz="1100" baseline="0" dirty="0" smtClean="0">
                          <a:latin typeface="3ds Condensed" panose="02000503020000020004" pitchFamily="50" charset="0"/>
                        </a:rPr>
                        <a:t> Standardization</a:t>
                      </a:r>
                      <a:endParaRPr lang="en-US" sz="1100" dirty="0">
                        <a:latin typeface="3ds Condensed" panose="02000503020000020004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512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43557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 I - </a:t>
            </a:r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연결 정보 가져오기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188194" y="266056"/>
            <a:ext cx="3728216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public void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autoAssociateECO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context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, String[]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args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throws Exception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{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StringList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new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StringList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(1);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objectSelects.addElement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DomainObject.SELECT_ID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MapList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objList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</a:t>
            </a:r>
            <a:r>
              <a:rPr lang="en-US" sz="800" b="1" dirty="0" err="1">
                <a:solidFill>
                  <a:srgbClr val="FF0000"/>
                </a:solidFill>
                <a:latin typeface="3ds Condensed" panose="02000503020000020004" pitchFamily="50" charset="0"/>
              </a:rPr>
              <a:t>getRelatedObjects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 context,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                     RELATIONSHIP_ECO_CHANGEREQUESTINPUT,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                     TYPE_ECO,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                     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                     null,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                     true,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                     false,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                     (short)1,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                     null,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                     null);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// Don't cause post processing if there is already an ECO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// associated with this ECR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//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if 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objList.size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() &lt;= 0)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{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String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commandName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args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[0];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String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args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[1];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StringBuffer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processStr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new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StringBuffer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processStr.append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("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JSP:postProcess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");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processStr.append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('|');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processStr.append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("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commandName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=");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processStr.append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PropertyUtil.getSchemaProperty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context,commandName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processStr.append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('|');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processStr.append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("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=");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processStr.append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emxContextUtil_mxJPO.mqlNotice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processStr.toString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());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}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}</a:t>
            </a:r>
            <a:endParaRPr lang="en-US" sz="800" b="0" dirty="0">
              <a:solidFill>
                <a:schemeClr val="accent6"/>
              </a:solidFill>
              <a:effectLst/>
              <a:latin typeface="3ds Condensed" panose="02000503020000020004" pitchFamily="50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82904" y="999513"/>
            <a:ext cx="4572000" cy="4078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String POLICY_CONFIGURED_PART =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PropertyUtil.getSchemaProperty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(context,"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policy_ConfiguredPart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");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String STATE_PART_SUPERSEDED =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PropertyUtil.getSchemaProperty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(context,"policy",POLICY_CONFIGURED_PART,"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state_Superseded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");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whereExpression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+= " &amp;&amp; "+SELECT_CURRENT+" != '"+STATE_PART_OBSOLETE+"' &amp;&amp; "+SELECT_CURRENT+" != '"+STATE_PART_SUPERSEDED+"'";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String SELECT_TARGET_RELEASE_DATE = "attribute[" +  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PropertyUtil.getSchemaProperty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(context,"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attribute_EffectivityDate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") + "]";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StringList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= new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StringList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objectSelects.add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DomainConstants.SELECT_ID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objectSelects.add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DomainConstants.SELECT_CURRENT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objectSelects.add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DomainConstants.SELECT_TYPE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objectSelects.add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DomainConstants.SELECT_POLICY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objectSelects.add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(SELECT_TARGET_RELEASE_DATE);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//Fix IR-678353-3DEXPERIENCER2018x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String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queryLimit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=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PartMgtUtil.getPropertyValue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"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emxEngineeringCentral.Part.Channel.QueryLimit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");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MapList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mapList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= </a:t>
            </a:r>
            <a:r>
              <a:rPr lang="en-US" sz="700" b="1" dirty="0" err="1">
                <a:solidFill>
                  <a:srgbClr val="FF0000"/>
                </a:solidFill>
                <a:latin typeface="3ds Condensed" panose="02000503020000020004" pitchFamily="50" charset="0"/>
              </a:rPr>
              <a:t>DomainObject.findObjects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selType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,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QUERY_WILDCARD,  //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namepattern</a:t>
            </a:r>
            <a:endParaRPr lang="en-US" sz="700" dirty="0">
              <a:solidFill>
                <a:schemeClr val="accent6"/>
              </a:solidFill>
              <a:latin typeface="3ds Condensed" panose="02000503020000020004" pitchFamily="50" charset="0"/>
            </a:endParaRP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QUERY_WILDCARD,  //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revpattern</a:t>
            </a:r>
            <a:endParaRPr lang="en-US" sz="700" dirty="0">
              <a:solidFill>
                <a:schemeClr val="accent6"/>
              </a:solidFill>
              <a:latin typeface="3ds Condensed" panose="02000503020000020004" pitchFamily="50" charset="0"/>
            </a:endParaRP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"*",             // owner pattern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QUERY_WILDCARD,  // vault pattern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whereExpression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, // where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exp</a:t>
            </a:r>
            <a:endParaRPr lang="en-US" sz="700" dirty="0">
              <a:solidFill>
                <a:schemeClr val="accent6"/>
              </a:solidFill>
              <a:latin typeface="3ds Condensed" panose="02000503020000020004" pitchFamily="50" charset="0"/>
            </a:endParaRP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null,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true,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objectSelects,PartMgtUtil.getValueInShort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queryLimit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),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null,null,new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StringList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(),new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StringList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("-modified"));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int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listSize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=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mapList.size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Map&lt;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String,String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&gt;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map;String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type;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if(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excludeTypes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!= null &amp;&amp;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excludeTypes.size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() &gt; 0 &amp;&amp;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listSize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&gt; 0) {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for(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int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i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=0;i&lt;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listSize;i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++) {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map = (Map&lt;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String,String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&gt;)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mapList.get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i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type=  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map.get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(SELECT_TYPE);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if(!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excludeTypes.contains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(type)) {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finalList.add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(map);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}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}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return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finalList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;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}</a:t>
            </a:r>
          </a:p>
          <a:p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return </a:t>
            </a:r>
            <a:r>
              <a:rPr lang="en-US" sz="7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mapList</a:t>
            </a:r>
            <a:r>
              <a:rPr lang="en-US" sz="700" dirty="0">
                <a:solidFill>
                  <a:schemeClr val="accent6"/>
                </a:solidFill>
                <a:latin typeface="3ds Condensed" panose="02000503020000020004" pitchFamily="50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637585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 I - </a:t>
            </a:r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 </a:t>
            </a:r>
            <a:r>
              <a:rPr lang="ko-KR" altLang="en-US" dirty="0" smtClean="0"/>
              <a:t>데이터 </a:t>
            </a:r>
            <a:r>
              <a:rPr lang="ko-KR" altLang="en-US" dirty="0" smtClean="0"/>
              <a:t>생성</a:t>
            </a:r>
            <a:r>
              <a:rPr lang="ko-KR" altLang="en-US" dirty="0" smtClean="0"/>
              <a:t> </a:t>
            </a:r>
            <a:r>
              <a:rPr lang="en-US" altLang="ko-KR" dirty="0" smtClean="0"/>
              <a:t>(New bus/connection </a:t>
            </a:r>
            <a:r>
              <a:rPr lang="ko-KR" altLang="en-US" dirty="0" smtClean="0"/>
              <a:t>생성</a:t>
            </a:r>
            <a:r>
              <a:rPr lang="en-US" altLang="ko-KR" dirty="0" smtClean="0"/>
              <a:t>)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410433" y="106381"/>
            <a:ext cx="4572000" cy="48936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public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boolean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connectCompany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(Context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context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, String[]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args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 throws Exception {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// Check license while creating Program, if license check fails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here,the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programs will not be created.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ComponentsUtil.checkLicenseReserved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context,ProgramCentralConstants.PGE_PRG_LICENSE_ARRAY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boolean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allowConnection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false;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try{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Map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JPO.unpackArgs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args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Map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paramMap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(Map)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map.get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("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paramMap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");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Map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requestMap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(Map)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map.get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("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requestMap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");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String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(String)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paramMap.get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("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");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String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programName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(String)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requestMap.get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("Name");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DomainObject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program =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DomainObject.newInstance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objectId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Company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company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     =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com.matrixone.apps.common.Person.getPerson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(context).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getCompany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StringList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objSelect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new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StringList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objSelect.add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ProgramCentralConstants.SELECT_PHYSICALID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Map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companyInfo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company.getInfo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objSelect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String revision = (String)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companyInfo.get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ProgramCentralConstants.SELECT_PHYSICALID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String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sCommandStatement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" modify bus $1 name $2 revision $3";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MqlUtil.mqlCommand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sCommandStatement,objectId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programName,revision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 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String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tempQuery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" temp query bus $1 $2 $3 select $4 dump $5";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String result =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MqlUtil.mqlCommand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tempQuery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,"Program",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programName,revision,"id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","|");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if 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ProgramCentralUtil.isNotNullString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(result) &amp;&amp;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result.indexOf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("\n") != -1) {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allowConnection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=false;         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}else{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// connect to the company.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</a:t>
            </a:r>
            <a:r>
              <a:rPr lang="en-US" sz="800" b="1" dirty="0">
                <a:solidFill>
                  <a:srgbClr val="FF0000"/>
                </a:solidFill>
                <a:latin typeface="3ds Condensed" panose="02000503020000020004" pitchFamily="50" charset="0"/>
              </a:rPr>
              <a:t> </a:t>
            </a:r>
            <a:r>
              <a:rPr lang="en-US" sz="800" b="1" dirty="0" err="1">
                <a:solidFill>
                  <a:srgbClr val="FF0000"/>
                </a:solidFill>
                <a:latin typeface="3ds Condensed" panose="02000503020000020004" pitchFamily="50" charset="0"/>
              </a:rPr>
              <a:t>DomainRelationship.connect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company,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DomainConstants.RELATIONSHIP_COMPANY_PROGRAM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,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        program);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allowConnection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=true;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}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} catch (Exception e) {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throw new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MatrixException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(e);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}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return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allowConnection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}</a:t>
            </a:r>
            <a:endParaRPr lang="en-US" sz="800" b="0" dirty="0">
              <a:solidFill>
                <a:schemeClr val="accent6"/>
              </a:solidFill>
              <a:effectLst/>
              <a:latin typeface="3ds Condensed" panose="02000503020000020004" pitchFamily="50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9614" y="1112151"/>
            <a:ext cx="402749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try {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ContextUtil.startTransaction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true);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String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sName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</a:t>
            </a:r>
            <a:r>
              <a:rPr lang="en-US" sz="800" b="1" dirty="0" err="1">
                <a:solidFill>
                  <a:srgbClr val="FF0000"/>
                </a:solidFill>
                <a:latin typeface="3ds Condensed" panose="02000503020000020004" pitchFamily="50" charset="0"/>
              </a:rPr>
              <a:t>DomainObject.getAutoGeneratedName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"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type_KYNType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", "");</a:t>
            </a:r>
          </a:p>
          <a:p>
            <a:endParaRPr lang="en-US" sz="800" dirty="0" smtClean="0">
              <a:solidFill>
                <a:schemeClr val="accent6"/>
              </a:solidFill>
              <a:latin typeface="3ds Condensed" panose="02000503020000020004" pitchFamily="50" charset="0"/>
            </a:endParaRP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b="1" dirty="0" err="1">
                <a:solidFill>
                  <a:srgbClr val="FF0000"/>
                </a:solidFill>
                <a:latin typeface="3ds Condensed" panose="02000503020000020004" pitchFamily="50" charset="0"/>
              </a:rPr>
              <a:t>doNew.createObject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sType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sName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, "",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sPolicy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, "eService Production");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busId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 =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doNew.getId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(context);</a:t>
            </a:r>
          </a:p>
          <a:p>
            <a:endParaRPr lang="en-US" sz="800" dirty="0" smtClean="0">
              <a:solidFill>
                <a:schemeClr val="accent6"/>
              </a:solidFill>
              <a:latin typeface="3ds Condensed" panose="02000503020000020004" pitchFamily="50" charset="0"/>
            </a:endParaRP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doNew.setDescription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context,sDesc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doNew.setAttributeValue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(context,"kynAtt02",sAttr01) 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doNew.setAttributeValue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(context,"kynAtt03",sAttr02) 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returnMap.put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(ChangeConstants.ID,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busId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ContextUtil.commitTransaction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} catch (Exception e) {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ContextUtil.abortTransaction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(context);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e.printStackTrace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    throw new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FrameworkException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(e);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}</a:t>
            </a:r>
          </a:p>
          <a:p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/>
            </a:r>
            <a:b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</a:b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        return </a:t>
            </a:r>
            <a:r>
              <a:rPr lang="en-US" sz="800" dirty="0" err="1">
                <a:solidFill>
                  <a:schemeClr val="accent6"/>
                </a:solidFill>
                <a:latin typeface="3ds Condensed" panose="02000503020000020004" pitchFamily="50" charset="0"/>
              </a:rPr>
              <a:t>returnMap</a:t>
            </a:r>
            <a:r>
              <a:rPr lang="en-US" sz="800" dirty="0">
                <a:solidFill>
                  <a:schemeClr val="accent6"/>
                </a:solidFill>
                <a:latin typeface="3ds Condensed" panose="02000503020000020004" pitchFamily="50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3164349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 I - </a:t>
            </a:r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Deliverable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99513"/>
            <a:ext cx="2954205" cy="291394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9151" y="998484"/>
            <a:ext cx="2607430" cy="29160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8623" y="1746367"/>
            <a:ext cx="2032966" cy="598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8623" y="998484"/>
            <a:ext cx="2032966" cy="619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6516" y="2456485"/>
            <a:ext cx="2017090" cy="184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173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55448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Appendix. tips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A0078-FEA3-40EC-A685-79A5F924FF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3F158-897E-480F-942D-6D5730935E68}" type="datetime1">
              <a:rPr lang="en-US" smtClean="0"/>
              <a:t>11/21/2022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47013" y="924496"/>
            <a:ext cx="80350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3ds Condensed" panose="02000503020000020004" pitchFamily="50" charset="0"/>
              </a:rPr>
              <a:t>MQL&lt;264&gt;mod bus XXXX.XXX.XX owner </a:t>
            </a:r>
            <a:r>
              <a:rPr lang="en-US" sz="1400" dirty="0" err="1">
                <a:latin typeface="3ds Condensed" panose="02000503020000020004" pitchFamily="50" charset="0"/>
              </a:rPr>
              <a:t>admin_platform</a:t>
            </a:r>
            <a:r>
              <a:rPr lang="en-US" sz="1400" dirty="0">
                <a:latin typeface="3ds Condensed" panose="02000503020000020004" pitchFamily="50" charset="0"/>
              </a:rPr>
              <a:t> project Default organization "Company Name";</a:t>
            </a:r>
          </a:p>
        </p:txBody>
      </p:sp>
    </p:spTree>
    <p:extLst>
      <p:ext uri="{BB962C8B-B14F-4D97-AF65-F5344CB8AC3E}">
        <p14:creationId xmlns:p14="http://schemas.microsoft.com/office/powerpoint/2010/main" val="3671707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82116A-CDA7-4A46-82DF-746EF4616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2B9001-BEDE-4C10-9A5D-F2616E128E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4FA669E-BDF6-4CD4-AF38-E378C3E34B24}" type="datetime1">
              <a:rPr lang="en-US" smtClean="0"/>
              <a:t>11/21/2022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641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engagement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442" y="1000596"/>
            <a:ext cx="4396435" cy="32997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/>
          <p:cNvSpPr txBox="1"/>
          <p:nvPr/>
        </p:nvSpPr>
        <p:spPr>
          <a:xfrm>
            <a:off x="5733906" y="1780674"/>
            <a:ext cx="23759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PROJECT 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PROPOSAL ??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7087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82116A-CDA7-4A46-82DF-746EF4616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2B9001-BEDE-4C10-9A5D-F2616E128E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4FA669E-BDF6-4CD4-AF38-E378C3E34B24}" type="datetime1">
              <a:rPr lang="en-US" smtClean="0"/>
              <a:t>11/21/2022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62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User Register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4" y="939925"/>
            <a:ext cx="5639761" cy="18837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Rounded Rectangle 15"/>
          <p:cNvSpPr/>
          <p:nvPr/>
        </p:nvSpPr>
        <p:spPr>
          <a:xfrm>
            <a:off x="440498" y="1780674"/>
            <a:ext cx="1842063" cy="336884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498" y="3210299"/>
            <a:ext cx="3217204" cy="1202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Rounded Rectangle 16"/>
          <p:cNvSpPr/>
          <p:nvPr/>
        </p:nvSpPr>
        <p:spPr>
          <a:xfrm>
            <a:off x="440497" y="3210299"/>
            <a:ext cx="680159" cy="144793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1759" y="939925"/>
            <a:ext cx="1894903" cy="354287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4302" y="3303090"/>
            <a:ext cx="1761843" cy="117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674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EEB71B-DE89-402D-9D40-029187D8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44078-852D-409E-A3F0-44F7036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License Assign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03" y="1065654"/>
            <a:ext cx="4680097" cy="36919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7687" y="2305647"/>
            <a:ext cx="2013790" cy="1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19358"/>
      </p:ext>
    </p:extLst>
  </p:cSld>
  <p:clrMapOvr>
    <a:masterClrMapping/>
  </p:clrMapOvr>
</p:sld>
</file>

<file path=ppt/theme/theme1.xml><?xml version="1.0" encoding="utf-8"?>
<a:theme xmlns:a="http://schemas.openxmlformats.org/drawingml/2006/main" name="CORPORATE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8F291A77-EACF-2A4F-A435-5B957E61D9A6}"/>
    </a:ext>
  </a:extLst>
</a:theme>
</file>

<file path=ppt/theme/theme10.xml><?xml version="1.0" encoding="utf-8"?>
<a:theme xmlns:a="http://schemas.openxmlformats.org/drawingml/2006/main" name="3DEXCITE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EF47A799-1B84-E24B-BD2C-DB2EA62AC3CC}"/>
    </a:ext>
  </a:extLst>
</a:theme>
</file>

<file path=ppt/theme/theme11.xml><?xml version="1.0" encoding="utf-8"?>
<a:theme xmlns:a="http://schemas.openxmlformats.org/drawingml/2006/main" name="SIMULIA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8DD50905-BB18-DA42-A375-E1B3A9AD52A2}"/>
    </a:ext>
  </a:extLst>
</a:theme>
</file>

<file path=ppt/theme/theme12.xml><?xml version="1.0" encoding="utf-8"?>
<a:theme xmlns:a="http://schemas.openxmlformats.org/drawingml/2006/main" name="DELMIA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E9ED025C-2A20-6F42-A91C-098457333580}"/>
    </a:ext>
  </a:extLst>
</a:theme>
</file>

<file path=ppt/theme/theme13.xml><?xml version="1.0" encoding="utf-8"?>
<a:theme xmlns:a="http://schemas.openxmlformats.org/drawingml/2006/main" name="MEDIDATA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C66E0B24-9810-CF42-BB0F-8DDD43F9E7DD}"/>
    </a:ext>
  </a:ext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ATIA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6D9C002D-E156-E941-BD53-1A4423200FAD}"/>
    </a:ext>
  </a:extLst>
</a:theme>
</file>

<file path=ppt/theme/theme3.xml><?xml version="1.0" encoding="utf-8"?>
<a:theme xmlns:a="http://schemas.openxmlformats.org/drawingml/2006/main" name="BIOVIA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EBF8BA16-912A-304C-8019-899F9CA8C679}"/>
    </a:ext>
  </a:extLst>
</a:theme>
</file>

<file path=ppt/theme/theme4.xml><?xml version="1.0" encoding="utf-8"?>
<a:theme xmlns:a="http://schemas.openxmlformats.org/drawingml/2006/main" name="GEOVIA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26BC8005-05C9-E64C-8701-992F98EE9A90}"/>
    </a:ext>
  </a:extLst>
</a:theme>
</file>

<file path=ppt/theme/theme5.xml><?xml version="1.0" encoding="utf-8"?>
<a:theme xmlns:a="http://schemas.openxmlformats.org/drawingml/2006/main" name="SOLIDWORKS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B096D1DB-A6C3-A842-BA92-088E88057029}"/>
    </a:ext>
  </a:extLst>
</a:theme>
</file>

<file path=ppt/theme/theme6.xml><?xml version="1.0" encoding="utf-8"?>
<a:theme xmlns:a="http://schemas.openxmlformats.org/drawingml/2006/main" name="3DVIA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ACB53EE3-C97B-8B41-8CBE-743BE780AA45}"/>
    </a:ext>
  </a:extLst>
</a:theme>
</file>

<file path=ppt/theme/theme7.xml><?xml version="1.0" encoding="utf-8"?>
<a:theme xmlns:a="http://schemas.openxmlformats.org/drawingml/2006/main" name="ENOVIA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9B877D0B-4FE5-794D-ABC7-542679A651DC}"/>
    </a:ext>
  </a:extLst>
</a:theme>
</file>

<file path=ppt/theme/theme8.xml><?xml version="1.0" encoding="utf-8"?>
<a:theme xmlns:a="http://schemas.openxmlformats.org/drawingml/2006/main" name="NETVIBES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0CE872FF-C3B4-CF43-94E4-89D02640D269}"/>
    </a:ext>
  </a:extLst>
</a:theme>
</file>

<file path=ppt/theme/theme9.xml><?xml version="1.0" encoding="utf-8"?>
<a:theme xmlns:a="http://schemas.openxmlformats.org/drawingml/2006/main" name="CENTRICPLM">
  <a:themeElements>
    <a:clrScheme name="3DS Palette">
      <a:dk1>
        <a:srgbClr val="005386"/>
      </a:dk1>
      <a:lt1>
        <a:srgbClr val="FFFFFF"/>
      </a:lt1>
      <a:dk2>
        <a:srgbClr val="001871"/>
      </a:dk2>
      <a:lt2>
        <a:srgbClr val="DA291C"/>
      </a:lt2>
      <a:accent1>
        <a:srgbClr val="97999B"/>
      </a:accent1>
      <a:accent2>
        <a:srgbClr val="00B2A9"/>
      </a:accent2>
      <a:accent3>
        <a:srgbClr val="FFCD00"/>
      </a:accent3>
      <a:accent4>
        <a:srgbClr val="E87722"/>
      </a:accent4>
      <a:accent5>
        <a:srgbClr val="C8D300"/>
      </a:accent5>
      <a:accent6>
        <a:srgbClr val="000000"/>
      </a:accent6>
      <a:hlink>
        <a:srgbClr val="0000FF"/>
      </a:hlink>
      <a:folHlink>
        <a:srgbClr val="800080"/>
      </a:folHlink>
    </a:clrScheme>
    <a:fontScheme name="Custom 57">
      <a:majorFont>
        <a:latin typeface="3ds SemiBold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S_2021_PPTtemplate_LONGVERSION_NOV" id="{A62A0055-4B32-CA47-B4A5-9B3DBE055E80}" vid="{66C8DCF3-D7ED-494F-B4DE-4FC905FF713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6C093F7B2433A4686363E44DC318470" ma:contentTypeVersion="12" ma:contentTypeDescription="새 문서를 만듭니다." ma:contentTypeScope="" ma:versionID="f91816f874ee699d42ce7fe05ffaa47c">
  <xsd:schema xmlns:xsd="http://www.w3.org/2001/XMLSchema" xmlns:xs="http://www.w3.org/2001/XMLSchema" xmlns:p="http://schemas.microsoft.com/office/2006/metadata/properties" xmlns:ns2="5ca1a6b8-755e-4e13-8877-67d52c2c36d4" xmlns:ns3="7fc7b5da-4b2f-419d-817d-686066761dd0" targetNamespace="http://schemas.microsoft.com/office/2006/metadata/properties" ma:root="true" ma:fieldsID="5a5df512d89a53fd0025c80cfe11c192" ns2:_="" ns3:_="">
    <xsd:import namespace="5ca1a6b8-755e-4e13-8877-67d52c2c36d4"/>
    <xsd:import namespace="7fc7b5da-4b2f-419d-817d-686066761d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a1a6b8-755e-4e13-8877-67d52c2c36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이미지 태그" ma:readOnly="false" ma:fieldId="{5cf76f15-5ced-4ddc-b409-7134ff3c332f}" ma:taxonomyMulti="true" ma:sspId="2c5c6cbc-1cf6-425a-85a2-fd167e3425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c7b5da-4b2f-419d-817d-686066761dd0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ad17412-811b-42e4-b270-d21c47b9727c}" ma:internalName="TaxCatchAll" ma:showField="CatchAllData" ma:web="7fc7b5da-4b2f-419d-817d-686066761d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fc7b5da-4b2f-419d-817d-686066761dd0" xsi:nil="true"/>
    <lcf76f155ced4ddcb4097134ff3c332f xmlns="5ca1a6b8-755e-4e13-8877-67d52c2c36d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4D79673-27FC-4AED-BA97-D5728397D81B}"/>
</file>

<file path=customXml/itemProps2.xml><?xml version="1.0" encoding="utf-8"?>
<ds:datastoreItem xmlns:ds="http://schemas.openxmlformats.org/officeDocument/2006/customXml" ds:itemID="{8E416CF9-007C-4A77-910A-25927CB96C1F}"/>
</file>

<file path=customXml/itemProps3.xml><?xml version="1.0" encoding="utf-8"?>
<ds:datastoreItem xmlns:ds="http://schemas.openxmlformats.org/officeDocument/2006/customXml" ds:itemID="{176688EB-F067-47C1-806C-21D91B107A70}"/>
</file>

<file path=docProps/app.xml><?xml version="1.0" encoding="utf-8"?>
<Properties xmlns="http://schemas.openxmlformats.org/officeDocument/2006/extended-properties" xmlns:vt="http://schemas.openxmlformats.org/officeDocument/2006/docPropsVTypes">
  <Template>Dassault_Template_Longversion</Template>
  <TotalTime>4631</TotalTime>
  <Words>3243</Words>
  <Application>Microsoft Office PowerPoint</Application>
  <PresentationFormat>On-screen Show (16:9)</PresentationFormat>
  <Paragraphs>428</Paragraphs>
  <Slides>44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44</vt:i4>
      </vt:variant>
    </vt:vector>
  </HeadingPairs>
  <TitlesOfParts>
    <vt:vector size="65" baseType="lpstr">
      <vt:lpstr>3ds</vt:lpstr>
      <vt:lpstr>Courier New</vt:lpstr>
      <vt:lpstr>Arial Black</vt:lpstr>
      <vt:lpstr>Arial</vt:lpstr>
      <vt:lpstr>3ds Light</vt:lpstr>
      <vt:lpstr>3ds SemiBold</vt:lpstr>
      <vt:lpstr>Arial Narrow</vt:lpstr>
      <vt:lpstr>3ds Condensed</vt:lpstr>
      <vt:lpstr>CORPORATE</vt:lpstr>
      <vt:lpstr>CATIA</vt:lpstr>
      <vt:lpstr>BIOVIA</vt:lpstr>
      <vt:lpstr>GEOVIA</vt:lpstr>
      <vt:lpstr>SOLIDWORKS</vt:lpstr>
      <vt:lpstr>3DVIA</vt:lpstr>
      <vt:lpstr>ENOVIA</vt:lpstr>
      <vt:lpstr>NETVIBES</vt:lpstr>
      <vt:lpstr>CENTRICPLM</vt:lpstr>
      <vt:lpstr>3DEXCITE</vt:lpstr>
      <vt:lpstr>SIMULIA</vt:lpstr>
      <vt:lpstr>DELMIA</vt:lpstr>
      <vt:lpstr>MEDIDATA</vt:lpstr>
      <vt:lpstr>2022 Platform 개발자 Academy</vt:lpstr>
      <vt:lpstr>TABLE OF CONTENTS</vt:lpstr>
      <vt:lpstr>Time schedule</vt:lpstr>
      <vt:lpstr>Agenda</vt:lpstr>
      <vt:lpstr>Project overview</vt:lpstr>
      <vt:lpstr>Value engagement</vt:lpstr>
      <vt:lpstr>Configuration</vt:lpstr>
      <vt:lpstr>configuration</vt:lpstr>
      <vt:lpstr>configuration</vt:lpstr>
      <vt:lpstr>configuration</vt:lpstr>
      <vt:lpstr>configuration</vt:lpstr>
      <vt:lpstr>configuration</vt:lpstr>
      <vt:lpstr>configuration</vt:lpstr>
      <vt:lpstr>configuration</vt:lpstr>
      <vt:lpstr>configuration</vt:lpstr>
      <vt:lpstr>configuration</vt:lpstr>
      <vt:lpstr>configuration</vt:lpstr>
      <vt:lpstr>configuration</vt:lpstr>
      <vt:lpstr>configuration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 - client</vt:lpstr>
      <vt:lpstr>Customization II - server</vt:lpstr>
      <vt:lpstr>Customization I - server</vt:lpstr>
      <vt:lpstr>Customization I - server</vt:lpstr>
      <vt:lpstr>Customization I - server</vt:lpstr>
      <vt:lpstr>Customization I - server</vt:lpstr>
      <vt:lpstr>PowerPoint Presentation</vt:lpstr>
      <vt:lpstr>Appendix. tips</vt:lpstr>
    </vt:vector>
  </TitlesOfParts>
  <Company>DASSAULT SYSTEMES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 Platform 개발자 Academy</dc:title>
  <dc:creator>MUN Ki-Young</dc:creator>
  <cp:lastModifiedBy>MUN Ki-Young</cp:lastModifiedBy>
  <cp:revision>91</cp:revision>
  <cp:lastPrinted>2013-06-27T08:50:33Z</cp:lastPrinted>
  <dcterms:created xsi:type="dcterms:W3CDTF">2022-11-15T08:17:03Z</dcterms:created>
  <dcterms:modified xsi:type="dcterms:W3CDTF">2022-11-21T07:22:26Z</dcterms:modified>
  <cp:version>2021.11.18.1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 Version">
    <vt:lpwstr>1.0</vt:lpwstr>
  </property>
  <property fmtid="{D5CDD505-2E9C-101B-9397-08002B2CF9AE}" pid="3" name="ContentTypeId">
    <vt:lpwstr>0x01010026C093F7B2433A4686363E44DC318470</vt:lpwstr>
  </property>
</Properties>
</file>

<file path=docProps/thumbnail.jpeg>
</file>